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3200" dirty="0"/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4551802748188248E-2"/>
          <c:y val="8.9166827321202471E-2"/>
          <c:w val="0.92544819725181171"/>
          <c:h val="0.772844253460279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7-4DBF-824C-B98428FD3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1">
              <a:lumMod val="75000"/>
            </a:schemeClr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文鼎粗廣告體" panose="020B0609010101010101" pitchFamily="49" charset="-120"/>
          <a:ea typeface="文鼎粗廣告體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255297"/>
              </p:ext>
            </p:extLst>
          </p:nvPr>
        </p:nvGraphicFramePr>
        <p:xfrm>
          <a:off x="1454728" y="1902558"/>
          <a:ext cx="5863936" cy="417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86330"/>
              </p:ext>
            </p:extLst>
          </p:nvPr>
        </p:nvGraphicFramePr>
        <p:xfrm>
          <a:off x="1884217" y="1902558"/>
          <a:ext cx="5375566" cy="4328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87783">
                  <a:extLst>
                    <a:ext uri="{9D8B030D-6E8A-4147-A177-3AD203B41FA5}">
                      <a16:colId xmlns:a16="http://schemas.microsoft.com/office/drawing/2014/main" val="1180237239"/>
                    </a:ext>
                  </a:extLst>
                </a:gridCol>
                <a:gridCol w="2687783">
                  <a:extLst>
                    <a:ext uri="{9D8B030D-6E8A-4147-A177-3AD203B41FA5}">
                      <a16:colId xmlns:a16="http://schemas.microsoft.com/office/drawing/2014/main" val="1663381043"/>
                    </a:ext>
                  </a:extLst>
                </a:gridCol>
              </a:tblGrid>
              <a:tr h="33754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187642"/>
                  </a:ext>
                </a:extLst>
              </a:tr>
              <a:tr h="337547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</a:p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冷氣控溫不外洩</a:t>
                      </a:r>
                      <a:endParaRPr lang="zh-TW" altLang="en-US" sz="2000" dirty="0">
                        <a:latin typeface="文鼎俏黑體P" panose="020B0602010101010101" pitchFamily="34" charset="-120"/>
                        <a:ea typeface="文鼎俏黑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676383"/>
                  </a:ext>
                </a:extLst>
              </a:tr>
              <a:tr h="33754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隨手關燈拔插頭</a:t>
                      </a:r>
                      <a:endParaRPr lang="zh-TW" altLang="en-US" sz="2000" dirty="0">
                        <a:latin typeface="文鼎俏黑體P" panose="020B0602010101010101" pitchFamily="34" charset="-120"/>
                        <a:ea typeface="文鼎俏黑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86267"/>
                  </a:ext>
                </a:extLst>
              </a:tr>
              <a:tr h="33754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省電燈具更省錢</a:t>
                      </a:r>
                      <a:endParaRPr lang="zh-TW" altLang="en-US" sz="2000" dirty="0">
                        <a:latin typeface="文鼎俏黑體P" panose="020B0602010101010101" pitchFamily="34" charset="-120"/>
                        <a:ea typeface="文鼎俏黑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946368"/>
                  </a:ext>
                </a:extLst>
              </a:tr>
              <a:tr h="33754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節能省水看標章</a:t>
                      </a:r>
                      <a:endParaRPr lang="zh-TW" altLang="en-US" sz="2000" dirty="0">
                        <a:latin typeface="文鼎俏黑體P" panose="020B0602010101010101" pitchFamily="34" charset="-120"/>
                        <a:ea typeface="文鼎俏黑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68261"/>
                  </a:ext>
                </a:extLst>
              </a:tr>
              <a:tr h="33754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鐵馬步行兼保健</a:t>
                      </a:r>
                      <a:endParaRPr lang="zh-TW" altLang="en-US" sz="2000" dirty="0">
                        <a:latin typeface="文鼎俏黑體P" panose="020B0602010101010101" pitchFamily="34" charset="-120"/>
                        <a:ea typeface="文鼎俏黑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925583"/>
                  </a:ext>
                </a:extLst>
              </a:tr>
              <a:tr h="33754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每週一天不開車</a:t>
                      </a:r>
                      <a:endParaRPr lang="zh-TW" altLang="en-US" sz="2000" dirty="0">
                        <a:latin typeface="文鼎俏黑體P" panose="020B0602010101010101" pitchFamily="34" charset="-120"/>
                        <a:ea typeface="文鼎俏黑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16319"/>
                  </a:ext>
                </a:extLst>
              </a:tr>
              <a:tr h="33754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選車用車助減碳</a:t>
                      </a:r>
                      <a:endParaRPr lang="zh-TW" altLang="en-US" sz="2000" dirty="0">
                        <a:latin typeface="文鼎俏黑體P" panose="020B0602010101010101" pitchFamily="34" charset="-120"/>
                        <a:ea typeface="文鼎俏黑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592329"/>
                  </a:ext>
                </a:extLst>
              </a:tr>
              <a:tr h="33754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多吃蔬食少吃肉</a:t>
                      </a:r>
                      <a:endParaRPr lang="zh-TW" altLang="en-US" sz="2000" dirty="0">
                        <a:latin typeface="文鼎俏黑體P" panose="020B0602010101010101" pitchFamily="34" charset="-120"/>
                        <a:ea typeface="文鼎俏黑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645221"/>
                  </a:ext>
                </a:extLst>
              </a:tr>
              <a:tr h="33754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自備杯筷帕與袋</a:t>
                      </a:r>
                      <a:endParaRPr lang="zh-TW" altLang="en-US" sz="2000" dirty="0">
                        <a:latin typeface="文鼎俏黑體P" panose="020B0602010101010101" pitchFamily="34" charset="-120"/>
                        <a:ea typeface="文鼎俏黑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654934"/>
                  </a:ext>
                </a:extLst>
              </a:tr>
              <a:tr h="33754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惜用資源顧地球</a:t>
                      </a:r>
                      <a:endParaRPr lang="zh-TW" altLang="en-US" sz="2000" dirty="0">
                        <a:latin typeface="文鼎俏黑體P" panose="020B0602010101010101" pitchFamily="34" charset="-120"/>
                        <a:ea typeface="文鼎俏黑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490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文鼎俏黑體P</vt:lpstr>
      <vt:lpstr>文鼎甜妞體P</vt:lpstr>
      <vt:lpstr>文鼎粗廣告體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2019-12-03T03:09:08Z</dcterms:modified>
</cp:coreProperties>
</file>