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1D4"/>
    <a:srgbClr val="0099FF"/>
    <a:srgbClr val="6633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61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192.168.0.1\public\0.powerpoint\&#24180;&#24179;&#22343;&#28331;&#2423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3200" dirty="0"/>
              <a:t>年平均溫度</a:t>
            </a:r>
          </a:p>
        </c:rich>
      </c:tx>
      <c:layout>
        <c:manualLayout>
          <c:xMode val="edge"/>
          <c:yMode val="edge"/>
          <c:x val="0.32928802202318935"/>
          <c:y val="9.811351656611962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8F1D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CF-44CA-9774-98E490639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blipFill>
          <a:blip xmlns:r="http://schemas.openxmlformats.org/officeDocument/2006/relationships" r:embed="rId3"/>
          <a:tile tx="0" ty="0" sx="100000" sy="100000" flip="none" algn="tl"/>
        </a:blipFill>
        <a:ln>
          <a:solidFill>
            <a:srgbClr val="0099FF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0099FF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9FF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0099FF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99FF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C00"/>
          </a:solidFill>
          <a:latin typeface="文鼎甜妞體P" panose="020B0602010101010101" pitchFamily="34" charset="-120"/>
          <a:ea typeface="文鼎甜妞體P" panose="020B0602010101010101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文鼎甜妞體P" panose="020B0602010101010101" pitchFamily="34" charset="-120"/>
          <a:ea typeface="文鼎甜妞體P" panose="020B0602010101010101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文鼎甜妞體P" panose="020B0602010101010101" pitchFamily="34" charset="-120"/>
          <a:ea typeface="文鼎甜妞體P" panose="020B0602010101010101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文鼎甜妞體P" panose="020B0602010101010101" pitchFamily="34" charset="-120"/>
          <a:ea typeface="文鼎甜妞體P" panose="020B0602010101010101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文鼎甜妞體P" panose="020B0602010101010101" pitchFamily="34" charset="-120"/>
          <a:ea typeface="文鼎甜妞體P" panose="020B0602010101010101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1904935"/>
              </p:ext>
            </p:extLst>
          </p:nvPr>
        </p:nvGraphicFramePr>
        <p:xfrm>
          <a:off x="1066800" y="2032634"/>
          <a:ext cx="6695488" cy="388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文鼎粗圓" panose="020B0609010101010101" pitchFamily="49" charset="-120"/>
                <a:ea typeface="文鼎粗圓" panose="020B0609010101010101" pitchFamily="49" charset="-120"/>
              </a:rPr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00248"/>
              </p:ext>
            </p:extLst>
          </p:nvPr>
        </p:nvGraphicFramePr>
        <p:xfrm>
          <a:off x="1666288" y="1743364"/>
          <a:ext cx="6096000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88505705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46614355"/>
                    </a:ext>
                  </a:extLst>
                </a:gridCol>
              </a:tblGrid>
              <a:tr h="18241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方法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口訣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455452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節能減碳救地球</a:t>
                      </a:r>
                      <a:endParaRPr lang="en-US" altLang="zh-TW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冷氣控溫不外洩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9573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隨手關燈拔插頭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19296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省電燈具更省錢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6383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節能省水看標章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28143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鐵馬步行兼保健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9056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每週一天不開車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50137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選車用車助減碳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58994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多吃蔬食少吃肉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7899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自備杯筷帕與袋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1270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惜用資源顧地球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021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1921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8" baseType="lpstr">
      <vt:lpstr>Lucida Sans</vt:lpstr>
      <vt:lpstr>文鼎甜妞體P</vt:lpstr>
      <vt:lpstr>文鼎粗圓</vt:lpstr>
      <vt:lpstr>文鼎細鋼筆行楷</vt:lpstr>
      <vt:lpstr>清松手寫體1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26</cp:revision>
  <dcterms:created xsi:type="dcterms:W3CDTF">2017-12-09T08:36:57Z</dcterms:created>
  <dcterms:modified xsi:type="dcterms:W3CDTF">2019-12-03T03:07:31Z</dcterms:modified>
</cp:coreProperties>
</file>