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0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1489618784864165E-2"/>
          <c:y val="0.12232266111498598"/>
          <c:w val="0.89908139479725491"/>
          <c:h val="0.7578762900659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07-4B31-92F5-9AB35ACC3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B0F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FFFF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F0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883296"/>
              </p:ext>
            </p:extLst>
          </p:nvPr>
        </p:nvGraphicFramePr>
        <p:xfrm>
          <a:off x="1066800" y="1597758"/>
          <a:ext cx="7448550" cy="455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132385"/>
              </p:ext>
            </p:extLst>
          </p:nvPr>
        </p:nvGraphicFramePr>
        <p:xfrm>
          <a:off x="1666288" y="1743363"/>
          <a:ext cx="6092257" cy="4333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666227937"/>
                    </a:ext>
                  </a:extLst>
                </a:gridCol>
                <a:gridCol w="3044257">
                  <a:extLst>
                    <a:ext uri="{9D8B030D-6E8A-4147-A177-3AD203B41FA5}">
                      <a16:colId xmlns:a16="http://schemas.microsoft.com/office/drawing/2014/main" val="2146813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                       方法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                    口訣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3484418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CC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節能減碳救地球</a:t>
                      </a:r>
                      <a:endParaRPr lang="en-US" altLang="zh-TW" sz="2000" dirty="0" smtClean="0">
                        <a:solidFill>
                          <a:srgbClr val="00CC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  <a:p>
                      <a:pPr algn="ctr"/>
                      <a:endParaRPr lang="en-US" altLang="zh-TW" sz="2000" dirty="0" smtClean="0"/>
                    </a:p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冷氣控溫不外洩</a:t>
                      </a:r>
                      <a:endParaRPr lang="zh-TW" altLang="en-US" sz="2000" dirty="0">
                        <a:solidFill>
                          <a:srgbClr val="00B0F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67851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隨手關燈拔插頭</a:t>
                      </a:r>
                      <a:endParaRPr lang="zh-TW" altLang="en-US" sz="2000" dirty="0">
                        <a:solidFill>
                          <a:srgbClr val="00B0F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1049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省電燈具更省錢</a:t>
                      </a:r>
                      <a:endParaRPr lang="zh-TW" altLang="en-US" sz="2000" dirty="0">
                        <a:solidFill>
                          <a:srgbClr val="00B0F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9432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節能省水看標章</a:t>
                      </a:r>
                      <a:endParaRPr lang="zh-TW" altLang="en-US" sz="2000" dirty="0">
                        <a:solidFill>
                          <a:srgbClr val="00B0F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10986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鐵馬步行兼保健</a:t>
                      </a:r>
                      <a:endParaRPr lang="zh-TW" altLang="en-US" sz="2000" dirty="0">
                        <a:solidFill>
                          <a:srgbClr val="00B0F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82663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每週一天不開車</a:t>
                      </a:r>
                      <a:endParaRPr lang="zh-TW" altLang="en-US" sz="2000" dirty="0">
                        <a:solidFill>
                          <a:srgbClr val="00B0F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24453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選車用車助減碳</a:t>
                      </a:r>
                      <a:endParaRPr lang="zh-TW" altLang="en-US" sz="2000" dirty="0">
                        <a:solidFill>
                          <a:srgbClr val="00B0F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77032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多吃蔬食少吃肉</a:t>
                      </a:r>
                      <a:endParaRPr lang="zh-TW" altLang="en-US" sz="2000" dirty="0">
                        <a:solidFill>
                          <a:srgbClr val="00B0F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4752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自備杯筷帕與袋</a:t>
                      </a:r>
                      <a:endParaRPr lang="zh-TW" altLang="en-US" sz="2000" dirty="0">
                        <a:solidFill>
                          <a:srgbClr val="00B0F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84640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惜用資源顧地球</a:t>
                      </a:r>
                      <a:endParaRPr lang="zh-TW" altLang="en-US" sz="2000" dirty="0">
                        <a:solidFill>
                          <a:srgbClr val="00B0F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1521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1920</TotalTime>
  <Words>229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2019-12-03T03:07:57Z</dcterms:modified>
</cp:coreProperties>
</file>