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6">
              <a:lumMod val="60000"/>
              <a:lumOff val="40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70" y="2474954"/>
            <a:ext cx="6409459" cy="35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97899"/>
              </p:ext>
            </p:extLst>
          </p:nvPr>
        </p:nvGraphicFramePr>
        <p:xfrm>
          <a:off x="1634836" y="1784927"/>
          <a:ext cx="5981679" cy="41891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33679">
                  <a:extLst>
                    <a:ext uri="{9D8B030D-6E8A-4147-A177-3AD203B41FA5}">
                      <a16:colId xmlns:a16="http://schemas.microsoft.com/office/drawing/2014/main" val="22315683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1215523"/>
                    </a:ext>
                  </a:extLst>
                </a:gridCol>
              </a:tblGrid>
              <a:tr h="362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14546"/>
                  </a:ext>
                </a:extLst>
              </a:tr>
              <a:tr h="442884">
                <a:tc rowSpan="10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75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71886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7983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78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227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0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867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604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0062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17339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997592" y="3667785"/>
            <a:ext cx="4572001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節能減碳救地球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2019-12-03T03:08:08Z</dcterms:modified>
</cp:coreProperties>
</file>