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B0D3-F384-4A76-A89B-584CEC4D5E50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0620-B9F9-4D21-8DA7-FA03D0226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51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861E6-98C0-4EFF-A9C2-2C7DB83201A6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B508A-22C6-4D47-B410-90F328CE48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1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3399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 cap="none" spc="0">
          <a:ln w="0"/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/>
          </a:gradFill>
          <a:effectLst>
            <a:reflection blurRad="6350" stA="53000" endA="300" endPos="35500" dir="5400000" sy="-90000" algn="bl" rotWithShape="0"/>
          </a:effectLst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02" y="2227931"/>
            <a:ext cx="6599595" cy="3618372"/>
          </a:xfrm>
          <a:prstGeom prst="rect">
            <a:avLst/>
          </a:prstGeom>
          <a:ln>
            <a:solidFill>
              <a:srgbClr val="3399FF"/>
            </a:solidFill>
          </a:ln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165" y="578745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19773"/>
              </p:ext>
            </p:extLst>
          </p:nvPr>
        </p:nvGraphicFramePr>
        <p:xfrm>
          <a:off x="1520515" y="1902558"/>
          <a:ext cx="6096000" cy="413604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065340">
                  <a:extLst>
                    <a:ext uri="{9D8B030D-6E8A-4147-A177-3AD203B41FA5}">
                      <a16:colId xmlns:a16="http://schemas.microsoft.com/office/drawing/2014/main" val="754483615"/>
                    </a:ext>
                  </a:extLst>
                </a:gridCol>
                <a:gridCol w="3030660">
                  <a:extLst>
                    <a:ext uri="{9D8B030D-6E8A-4147-A177-3AD203B41FA5}">
                      <a16:colId xmlns:a16="http://schemas.microsoft.com/office/drawing/2014/main" val="544196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47499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4400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sz="4400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0886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39407"/>
                  </a:ext>
                </a:extLst>
              </a:tr>
              <a:tr h="4276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1988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889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4511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599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6864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91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94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7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2019-12-03T03:07:52Z</dcterms:modified>
</cp:coreProperties>
</file>