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3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B748-3F72-49A6-9417-DA272BDDD8F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D0064-016A-4E39-A63D-125376C9D6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D0064-016A-4E39-A63D-125376C9D6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CC00CC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2688300"/>
            <a:ext cx="5961197" cy="3268356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38545" y="1648691"/>
            <a:ext cx="8376805" cy="46174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70217"/>
              </p:ext>
            </p:extLst>
          </p:nvPr>
        </p:nvGraphicFramePr>
        <p:xfrm>
          <a:off x="1330036" y="1676399"/>
          <a:ext cx="6286479" cy="44082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8190">
                  <a:extLst>
                    <a:ext uri="{9D8B030D-6E8A-4147-A177-3AD203B41FA5}">
                      <a16:colId xmlns:a16="http://schemas.microsoft.com/office/drawing/2014/main" val="3012915421"/>
                    </a:ext>
                  </a:extLst>
                </a:gridCol>
                <a:gridCol w="3998289">
                  <a:extLst>
                    <a:ext uri="{9D8B030D-6E8A-4147-A177-3AD203B41FA5}">
                      <a16:colId xmlns:a16="http://schemas.microsoft.com/office/drawing/2014/main" val="3803232698"/>
                    </a:ext>
                  </a:extLst>
                </a:gridCol>
              </a:tblGrid>
              <a:tr h="678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方法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口訣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193500"/>
                  </a:ext>
                </a:extLst>
              </a:tr>
              <a:tr h="406942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冷氣控溫不外洩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71891"/>
                  </a:ext>
                </a:extLst>
              </a:tr>
              <a:tr h="3619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54871"/>
                  </a:ext>
                </a:extLst>
              </a:tr>
              <a:tr h="3619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70338"/>
                  </a:ext>
                </a:extLst>
              </a:tr>
              <a:tr h="3652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節能省水看標章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54344"/>
                  </a:ext>
                </a:extLst>
              </a:tr>
              <a:tr h="3808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04745"/>
                  </a:ext>
                </a:extLst>
              </a:tr>
              <a:tr h="3619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02139"/>
                  </a:ext>
                </a:extLst>
              </a:tr>
              <a:tr h="3813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8188"/>
                  </a:ext>
                </a:extLst>
              </a:tr>
              <a:tr h="3619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74064"/>
                  </a:ext>
                </a:extLst>
              </a:tr>
              <a:tr h="36476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6845"/>
                  </a:ext>
                </a:extLst>
              </a:tr>
              <a:tr h="3619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C00CC"/>
                          </a:solidFill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CC00CC"/>
                        </a:solidFill>
                        <a:latin typeface="文鼎粗行楷" panose="020B0609010101010101" pitchFamily="49" charset="-120"/>
                        <a:ea typeface="文鼎粗行楷" panose="020B0609010101010101" pitchFamily="49" charset="-12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0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225</Words>
  <Application>Microsoft Office PowerPoint</Application>
  <PresentationFormat>如螢幕大小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文鼎甜妞體P</vt:lpstr>
      <vt:lpstr>文鼎粗行楷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2019-12-03T03:09:10Z</dcterms:modified>
</cp:coreProperties>
</file>