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-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D-4D1D-9E53-F2EFCE638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66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774423" y="1820338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981607"/>
              </p:ext>
            </p:extLst>
          </p:nvPr>
        </p:nvGraphicFramePr>
        <p:xfrm>
          <a:off x="1039091" y="1914833"/>
          <a:ext cx="7148945" cy="411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23446"/>
              </p:ext>
            </p:extLst>
          </p:nvPr>
        </p:nvGraphicFramePr>
        <p:xfrm>
          <a:off x="1239981" y="1409635"/>
          <a:ext cx="6664038" cy="54889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2019">
                  <a:extLst>
                    <a:ext uri="{9D8B030D-6E8A-4147-A177-3AD203B41FA5}">
                      <a16:colId xmlns:a16="http://schemas.microsoft.com/office/drawing/2014/main" val="3429872840"/>
                    </a:ext>
                  </a:extLst>
                </a:gridCol>
                <a:gridCol w="3332019">
                  <a:extLst>
                    <a:ext uri="{9D8B030D-6E8A-4147-A177-3AD203B41FA5}">
                      <a16:colId xmlns:a16="http://schemas.microsoft.com/office/drawing/2014/main" val="315855236"/>
                    </a:ext>
                  </a:extLst>
                </a:gridCol>
              </a:tblGrid>
              <a:tr h="3555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640452"/>
                  </a:ext>
                </a:extLst>
              </a:tr>
              <a:tr h="415259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文鼎中特廣告體" panose="020B0602010101010101" pitchFamily="34" charset="-120"/>
                          <a:ea typeface="文鼎中特廣告體" panose="020B0602010101010101" pitchFamily="34" charset="-120"/>
                        </a:rPr>
                        <a:t>冷氣控溫不外洩</a:t>
                      </a:r>
                      <a:endParaRPr lang="zh-TW" altLang="en-US" sz="2400" dirty="0">
                        <a:latin typeface="文鼎中特廣告體" panose="020B0602010101010101" pitchFamily="34" charset="-120"/>
                        <a:ea typeface="文鼎中特廣告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989206"/>
                  </a:ext>
                </a:extLst>
              </a:tr>
              <a:tr h="415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sz="2400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553577"/>
                  </a:ext>
                </a:extLst>
              </a:tr>
              <a:tr h="6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579569"/>
                  </a:ext>
                </a:extLst>
              </a:tr>
              <a:tr h="415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  <a:endParaRPr lang="zh-TW" altLang="en-US" sz="2400" dirty="0"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82553"/>
                  </a:ext>
                </a:extLst>
              </a:tr>
              <a:tr h="415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書法家中楷體" panose="02010609010101010101" pitchFamily="49" charset="-120"/>
                          <a:ea typeface="書法家中楷體" panose="02010609010101010101" pitchFamily="49" charset="-120"/>
                        </a:rPr>
                        <a:t>鐵馬步行兼保健</a:t>
                      </a:r>
                      <a:endParaRPr lang="zh-TW" altLang="en-US" sz="2400" dirty="0">
                        <a:latin typeface="書法家中楷體" panose="02010609010101010101" pitchFamily="49" charset="-120"/>
                        <a:ea typeface="書法家中楷體" panose="0201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53854"/>
                  </a:ext>
                </a:extLst>
              </a:tr>
              <a:tr h="415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文鼎中仿" panose="020B0609010101010101" pitchFamily="49" charset="-120"/>
                          <a:ea typeface="文鼎中仿" panose="020B0609010101010101" pitchFamily="49" charset="-120"/>
                        </a:rPr>
                        <a:t>每週一天不開車</a:t>
                      </a:r>
                      <a:endParaRPr lang="zh-TW" altLang="en-US" sz="2400" dirty="0">
                        <a:latin typeface="文鼎中仿" panose="020B0609010101010101" pitchFamily="49" charset="-120"/>
                        <a:ea typeface="文鼎中仿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6290"/>
                  </a:ext>
                </a:extLst>
              </a:tr>
              <a:tr h="4152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文鼎新潮ＰＯＰ體P" panose="020B0602010101010101" pitchFamily="34" charset="-120"/>
                          <a:ea typeface="文鼎新潮ＰＯＰ體P" panose="020B0602010101010101" pitchFamily="34" charset="-120"/>
                        </a:rPr>
                        <a:t>選車用車助減碳</a:t>
                      </a:r>
                      <a:endParaRPr lang="zh-TW" altLang="en-US" sz="2400" dirty="0">
                        <a:latin typeface="文鼎新潮ＰＯＰ體P" panose="020B0602010101010101" pitchFamily="34" charset="-120"/>
                        <a:ea typeface="文鼎新潮ＰＯＰ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696559"/>
                  </a:ext>
                </a:extLst>
              </a:tr>
              <a:tr h="5939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多吃蔬食少吃肉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5333415"/>
                  </a:ext>
                </a:extLst>
              </a:tr>
              <a:tr h="6644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B050"/>
                          </a:solidFill>
                          <a:latin typeface="文鼎中特廣告體" panose="020B0602010101010101" pitchFamily="34" charset="-120"/>
                          <a:ea typeface="文鼎中特廣告體" panose="020B0602010101010101" pitchFamily="34" charset="-120"/>
                        </a:rPr>
                        <a:t>自備杯筷帕</a:t>
                      </a:r>
                      <a:r>
                        <a:rPr lang="zh-TW" altLang="en-US" sz="2400" smtClean="0">
                          <a:solidFill>
                            <a:srgbClr val="00B050"/>
                          </a:solidFill>
                          <a:latin typeface="文鼎中特廣告體" panose="020B0602010101010101" pitchFamily="34" charset="-120"/>
                          <a:ea typeface="文鼎中特廣告體" panose="020B0602010101010101" pitchFamily="34" charset="-120"/>
                        </a:rPr>
                        <a:t>與袋</a:t>
                      </a:r>
                      <a:endParaRPr lang="zh-TW" altLang="en-US" sz="2400" dirty="0" smtClean="0">
                        <a:solidFill>
                          <a:srgbClr val="00B050"/>
                        </a:solidFill>
                        <a:latin typeface="文鼎中特廣告體" panose="020B0602010101010101" pitchFamily="34" charset="-120"/>
                        <a:ea typeface="文鼎中特廣告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1010054"/>
                  </a:ext>
                </a:extLst>
              </a:tr>
              <a:tr h="41525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92D050"/>
                          </a:solidFill>
                          <a:latin typeface="文鼎中特廣告體" panose="020B0602010101010101" pitchFamily="34" charset="-120"/>
                          <a:ea typeface="文鼎中特廣告體" panose="020B0602010101010101" pitchFamily="34" charset="-120"/>
                        </a:rPr>
                        <a:t>惜用資源顧地球</a:t>
                      </a:r>
                      <a:endParaRPr lang="zh-TW" altLang="en-US" sz="2400" dirty="0">
                        <a:solidFill>
                          <a:srgbClr val="92D050"/>
                        </a:solidFill>
                        <a:latin typeface="文鼎中特廣告體" panose="020B0602010101010101" pitchFamily="34" charset="-120"/>
                        <a:ea typeface="文鼎中特廣告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91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22" baseType="lpstr">
      <vt:lpstr>Lucida Sans</vt:lpstr>
      <vt:lpstr>文鼎中仿</vt:lpstr>
      <vt:lpstr>文鼎中特廣告體</vt:lpstr>
      <vt:lpstr>文鼎海報體</vt:lpstr>
      <vt:lpstr>文鼎甜妞體P</vt:lpstr>
      <vt:lpstr>文鼎超顏楷</vt:lpstr>
      <vt:lpstr>文鼎新潮ＰＯＰ體P</vt:lpstr>
      <vt:lpstr>書法家中楷體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2019-12-03T03:10:49Z</dcterms:modified>
</cp:coreProperties>
</file>