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66FF"/>
    <a:srgbClr val="FFFFFF"/>
    <a:srgbClr val="FF0066"/>
    <a:srgbClr val="FF6600"/>
    <a:srgbClr val="00FF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E-402A-BF5C-2E53C7012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FF0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34020"/>
              </p:ext>
            </p:extLst>
          </p:nvPr>
        </p:nvGraphicFramePr>
        <p:xfrm>
          <a:off x="628650" y="1914834"/>
          <a:ext cx="7886700" cy="436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786" y="334677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5212"/>
              </p:ext>
            </p:extLst>
          </p:nvPr>
        </p:nvGraphicFramePr>
        <p:xfrm>
          <a:off x="1165555" y="1507840"/>
          <a:ext cx="6155161" cy="4159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6696">
                  <a:extLst>
                    <a:ext uri="{9D8B030D-6E8A-4147-A177-3AD203B41FA5}">
                      <a16:colId xmlns:a16="http://schemas.microsoft.com/office/drawing/2014/main" val="3852154755"/>
                    </a:ext>
                  </a:extLst>
                </a:gridCol>
                <a:gridCol w="3098465">
                  <a:extLst>
                    <a:ext uri="{9D8B030D-6E8A-4147-A177-3AD203B41FA5}">
                      <a16:colId xmlns:a16="http://schemas.microsoft.com/office/drawing/2014/main" val="2402176418"/>
                    </a:ext>
                  </a:extLst>
                </a:gridCol>
              </a:tblGrid>
              <a:tr h="2239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明" panose="020B0609010101010101" pitchFamily="49" charset="-120"/>
                          <a:ea typeface="文鼎中特明" panose="020B0609010101010101" pitchFamily="49" charset="-120"/>
                        </a:rPr>
                        <a:t>方法</a:t>
                      </a:r>
                      <a:endParaRPr lang="zh-TW" altLang="en-US" dirty="0">
                        <a:latin typeface="文鼎中特明" panose="020B0609010101010101" pitchFamily="49" charset="-120"/>
                        <a:ea typeface="文鼎中特明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明" panose="020B0609010101010101" pitchFamily="49" charset="-120"/>
                          <a:ea typeface="文鼎中特明" panose="020B0609010101010101" pitchFamily="49" charset="-120"/>
                        </a:rPr>
                        <a:t>口訣</a:t>
                      </a:r>
                      <a:endParaRPr lang="zh-TW" altLang="en-US" dirty="0">
                        <a:latin typeface="文鼎中特明" panose="020B0609010101010101" pitchFamily="49" charset="-120"/>
                        <a:ea typeface="文鼎中特明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431944"/>
                  </a:ext>
                </a:extLst>
              </a:tr>
              <a:tr h="426256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FF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873057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66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FF66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422416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252183"/>
                  </a:ext>
                </a:extLst>
              </a:tr>
              <a:tr h="36961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953580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675544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401184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807759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660066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920171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660066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398204"/>
                  </a:ext>
                </a:extLst>
              </a:tr>
              <a:tr h="3747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66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660066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38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文鼎中特明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2019-12-03T03:10:23Z</dcterms:modified>
</cp:coreProperties>
</file>