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00FF"/>
    <a:srgbClr val="66FF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F-4532-B88E-DB1D7F804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9900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925715"/>
              </p:ext>
            </p:extLst>
          </p:nvPr>
        </p:nvGraphicFramePr>
        <p:xfrm>
          <a:off x="628650" y="1914834"/>
          <a:ext cx="7886700" cy="436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83296"/>
              </p:ext>
            </p:extLst>
          </p:nvPr>
        </p:nvGraphicFramePr>
        <p:xfrm>
          <a:off x="1520515" y="2003635"/>
          <a:ext cx="6096000" cy="410160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332417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3180491"/>
                    </a:ext>
                  </a:extLst>
                </a:gridCol>
              </a:tblGrid>
              <a:tr h="3932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9900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sz="1800" dirty="0">
                        <a:solidFill>
                          <a:srgbClr val="9900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  <a:endParaRPr lang="zh-TW" altLang="en-US" dirty="0">
                        <a:solidFill>
                          <a:srgbClr val="9900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51611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                                                       節能減碳救地球</a:t>
                      </a:r>
                    </a:p>
                    <a:p>
                      <a:pPr algn="ctr"/>
                      <a:endParaRPr lang="zh-TW" altLang="en-US" dirty="0">
                        <a:solidFill>
                          <a:srgbClr val="9900CC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3805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7829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2867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9900CC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2831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832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9900CC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37256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7643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9900CC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9900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8335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900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9900CC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0018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2019-12-03T03:09:53Z</dcterms:modified>
</cp:coreProperties>
</file>