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1-4D8C-B347-23C2726AA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dist"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90689"/>
            <a:ext cx="40183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70C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0851"/>
              </p:ext>
            </p:extLst>
          </p:nvPr>
        </p:nvGraphicFramePr>
        <p:xfrm>
          <a:off x="263236" y="1496291"/>
          <a:ext cx="8545974" cy="45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86175"/>
              </p:ext>
            </p:extLst>
          </p:nvPr>
        </p:nvGraphicFramePr>
        <p:xfrm>
          <a:off x="1276210" y="1593678"/>
          <a:ext cx="659158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790">
                  <a:extLst>
                    <a:ext uri="{9D8B030D-6E8A-4147-A177-3AD203B41FA5}">
                      <a16:colId xmlns:a16="http://schemas.microsoft.com/office/drawing/2014/main" val="1587360862"/>
                    </a:ext>
                  </a:extLst>
                </a:gridCol>
                <a:gridCol w="3295790">
                  <a:extLst>
                    <a:ext uri="{9D8B030D-6E8A-4147-A177-3AD203B41FA5}">
                      <a16:colId xmlns:a16="http://schemas.microsoft.com/office/drawing/2014/main" val="911235537"/>
                    </a:ext>
                  </a:extLst>
                </a:gridCol>
              </a:tblGrid>
              <a:tr h="44528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             </a:t>
                      </a:r>
                      <a:r>
                        <a:rPr lang="zh-TW" altLang="en-US" sz="24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sz="24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                   </a:t>
                      </a:r>
                      <a:r>
                        <a:rPr lang="zh-TW" altLang="en-US" sz="24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sz="24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15883"/>
                  </a:ext>
                </a:extLst>
              </a:tr>
              <a:tr h="385912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          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          </a:t>
                      </a:r>
                    </a:p>
                    <a:p>
                      <a:pPr algn="ctr"/>
                      <a:endParaRPr lang="en-US" altLang="zh-TW" baseline="0" dirty="0" smtClean="0"/>
                    </a:p>
                    <a:p>
                      <a:pPr algn="ctr"/>
                      <a:endParaRPr lang="en-US" altLang="zh-TW" baseline="0" dirty="0" smtClean="0"/>
                    </a:p>
                    <a:p>
                      <a:pPr algn="ctr"/>
                      <a:endParaRPr lang="en-US" altLang="zh-TW" baseline="0" dirty="0" smtClean="0"/>
                    </a:p>
                    <a:p>
                      <a:pPr algn="ctr"/>
                      <a:endParaRPr lang="en-US" altLang="zh-TW" baseline="0" dirty="0" smtClean="0"/>
                    </a:p>
                    <a:p>
                      <a:pPr algn="ctr"/>
                      <a:r>
                        <a:rPr lang="en-US" altLang="zh-TW" baseline="0" dirty="0" smtClean="0"/>
                        <a:t> </a:t>
                      </a:r>
                      <a:r>
                        <a:rPr lang="zh-TW" altLang="en-US" sz="24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en-US" altLang="zh-TW" sz="2400" dirty="0" smtClean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zh-TW" altLang="en-US" dirty="0" smtClean="0"/>
                    </a:p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30529"/>
                  </a:ext>
                </a:extLst>
              </a:tr>
              <a:tr h="3859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7808"/>
                  </a:ext>
                </a:extLst>
              </a:tr>
              <a:tr h="3859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  <a:endParaRPr lang="en-US" altLang="zh-TW" sz="2000" dirty="0" smtClean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54912"/>
                  </a:ext>
                </a:extLst>
              </a:tr>
              <a:tr h="3859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520183"/>
                  </a:ext>
                </a:extLst>
              </a:tr>
              <a:tr h="3859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422840"/>
                  </a:ext>
                </a:extLst>
              </a:tr>
              <a:tr h="3859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269762"/>
                  </a:ext>
                </a:extLst>
              </a:tr>
              <a:tr h="3859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588948"/>
                  </a:ext>
                </a:extLst>
              </a:tr>
              <a:tr h="3859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41498"/>
                  </a:ext>
                </a:extLst>
              </a:tr>
              <a:tr h="3859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28394"/>
                  </a:ext>
                </a:extLst>
              </a:tr>
              <a:tr h="4452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sz="2000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更詳盡的全球暖化資訊：</a:t>
            </a:r>
            <a:r>
              <a:rPr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232</Words>
  <Application>Microsoft Office PowerPoint</Application>
  <PresentationFormat>如螢幕大小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清松手寫體1</vt:lpstr>
      <vt:lpstr>清松手寫體2</vt:lpstr>
      <vt:lpstr>華康海報體 Std W12</vt:lpstr>
      <vt:lpstr>微軟正黑體</vt:lpstr>
      <vt:lpstr>微軟正黑體 Light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2019-12-03T03:08:54Z</dcterms:modified>
</cp:coreProperties>
</file>