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CCCCFF"/>
    <a:srgbClr val="F1C4F8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7030A0"/>
          </a:solidFill>
          <a:latin typeface="文鼎新潮ＰＯＰ體P" panose="020B0602010101010101" pitchFamily="34" charset="-120"/>
          <a:ea typeface="文鼎新潮ＰＯＰ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40" y="1902558"/>
            <a:ext cx="7412810" cy="4064234"/>
          </a:xfrm>
          <a:prstGeom prst="rect">
            <a:avLst/>
          </a:prstGeom>
        </p:spPr>
      </p:pic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736998"/>
              </p:ext>
            </p:extLst>
          </p:nvPr>
        </p:nvGraphicFramePr>
        <p:xfrm>
          <a:off x="1787237" y="1662545"/>
          <a:ext cx="6123710" cy="4413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649">
                  <a:extLst>
                    <a:ext uri="{9D8B030D-6E8A-4147-A177-3AD203B41FA5}">
                      <a16:colId xmlns:a16="http://schemas.microsoft.com/office/drawing/2014/main" val="4098579029"/>
                    </a:ext>
                  </a:extLst>
                </a:gridCol>
                <a:gridCol w="3133061">
                  <a:extLst>
                    <a:ext uri="{9D8B030D-6E8A-4147-A177-3AD203B41FA5}">
                      <a16:colId xmlns:a16="http://schemas.microsoft.com/office/drawing/2014/main" val="3142168198"/>
                    </a:ext>
                  </a:extLst>
                </a:gridCol>
              </a:tblGrid>
              <a:tr h="393526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                      </a:t>
                      </a:r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方法</a:t>
                      </a:r>
                      <a:endParaRPr lang="zh-TW" altLang="en-US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rgbClr val="F1C4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口訣</a:t>
                      </a:r>
                      <a:endParaRPr lang="zh-TW" altLang="en-US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rgbClr val="F1C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825494"/>
                  </a:ext>
                </a:extLst>
              </a:tr>
              <a:tr h="398992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                                                         </a:t>
                      </a:r>
                      <a:endParaRPr lang="en-US" altLang="zh-TW" dirty="0" smtClean="0"/>
                    </a:p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節能減碳救地球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冷氣控溫不外洩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687527"/>
                  </a:ext>
                </a:extLst>
              </a:tr>
              <a:tr h="39899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隨手關燈拔插頭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583176"/>
                  </a:ext>
                </a:extLst>
              </a:tr>
              <a:tr h="42947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省電燈具更省錢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479322"/>
                  </a:ext>
                </a:extLst>
              </a:tr>
              <a:tr h="39899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節能省水看標章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776414"/>
                  </a:ext>
                </a:extLst>
              </a:tr>
              <a:tr h="39899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鐵馬步行兼保健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224120"/>
                  </a:ext>
                </a:extLst>
              </a:tr>
              <a:tr h="39899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每週一天不開車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346803"/>
                  </a:ext>
                </a:extLst>
              </a:tr>
              <a:tr h="39899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選車用車助減碳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014301"/>
                  </a:ext>
                </a:extLst>
              </a:tr>
              <a:tr h="39899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多吃蔬食少吃肉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998276"/>
                  </a:ext>
                </a:extLst>
              </a:tr>
              <a:tr h="39899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自備杯筷帕與袋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913457"/>
                  </a:ext>
                </a:extLst>
              </a:tr>
              <a:tr h="39899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99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1924</TotalTime>
  <Words>226</Words>
  <Application>Microsoft Office PowerPoint</Application>
  <PresentationFormat>如螢幕大小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文鼎甜妞體P</vt:lpstr>
      <vt:lpstr>文鼎新潮ＰＯＰ體P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2019-12-03T03:09:11Z</dcterms:modified>
</cp:coreProperties>
</file>