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C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FFC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...</a:t>
            </a:r>
            <a:r>
              <a:rPr lang="zh-TW" altLang="en-US" dirty="0" smtClean="0">
                <a:solidFill>
                  <a:srgbClr val="FFC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67" y="2688300"/>
            <a:ext cx="5114987" cy="2804403"/>
          </a:xfrm>
          <a:prstGeom prst="rect">
            <a:avLst/>
          </a:prstGeom>
        </p:spPr>
      </p:pic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……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6875"/>
              </p:ext>
            </p:extLst>
          </p:nvPr>
        </p:nvGraphicFramePr>
        <p:xfrm>
          <a:off x="1593402" y="1796872"/>
          <a:ext cx="6096000" cy="437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626224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9232119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  <a:endParaRPr lang="zh-TW" altLang="en-US" dirty="0"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1107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 smtClean="0"/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675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809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103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707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18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087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7294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13558"/>
                  </a:ext>
                </a:extLst>
              </a:tr>
              <a:tr h="39716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292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9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58433" y="2516046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2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224</Words>
  <Application>Microsoft Office PowerPoint</Application>
  <PresentationFormat>如螢幕大小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2019-12-03T03:09:48Z</dcterms:modified>
</cp:coreProperties>
</file>