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D4C4"/>
    <a:srgbClr val="56FFFF"/>
    <a:srgbClr val="D1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396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6FFFF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90255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...</a:t>
            </a:r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02558"/>
            <a:ext cx="6949440" cy="3810182"/>
          </a:xfrm>
          <a:prstGeom prst="rect">
            <a:avLst/>
          </a:prstGeom>
        </p:spPr>
      </p:pic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22510" y="190255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人類的文明與科技，像汽車、工廠、飛機、發電廠</a:t>
            </a:r>
            <a:r>
              <a:rPr lang="en-US" altLang="zh-TW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……</a:t>
            </a:r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85728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09088"/>
              </p:ext>
            </p:extLst>
          </p:nvPr>
        </p:nvGraphicFramePr>
        <p:xfrm>
          <a:off x="1265819" y="1732720"/>
          <a:ext cx="6612362" cy="4250111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562493">
                  <a:extLst>
                    <a:ext uri="{9D8B030D-6E8A-4147-A177-3AD203B41FA5}">
                      <a16:colId xmlns:a16="http://schemas.microsoft.com/office/drawing/2014/main" val="1284951104"/>
                    </a:ext>
                  </a:extLst>
                </a:gridCol>
                <a:gridCol w="3049869">
                  <a:extLst>
                    <a:ext uri="{9D8B030D-6E8A-4147-A177-3AD203B41FA5}">
                      <a16:colId xmlns:a16="http://schemas.microsoft.com/office/drawing/2014/main" val="1802162400"/>
                    </a:ext>
                  </a:extLst>
                </a:gridCol>
              </a:tblGrid>
              <a:tr h="434836"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方法</a:t>
                      </a:r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口訣</a:t>
                      </a:r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9973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just"/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冷氣控溫不外洩</a:t>
                      </a:r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166274"/>
                  </a:ext>
                </a:extLst>
              </a:tr>
              <a:tr h="411808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隨手關燈拔插頭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32240"/>
                  </a:ext>
                </a:extLst>
              </a:tr>
              <a:tr h="436747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448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節能省水看標章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8679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鐵馬步行兼保健</a:t>
                      </a:r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38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每週一天不開車</a:t>
                      </a:r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0821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選車用車助減碳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210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多吃蔬食少吃肉</a:t>
                      </a:r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0590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自備杯筷帕與袋</a:t>
                      </a:r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586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惜用資源顧地球</a:t>
                      </a:r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27726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957233" y="3186545"/>
            <a:ext cx="1811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</a:rPr>
              <a:t>節能減碳救地球</a:t>
            </a:r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6215" y="515167"/>
            <a:ext cx="7886700" cy="1325563"/>
          </a:xfrm>
        </p:spPr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50269" y="2051282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971405" y="5063964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更詳盡的全球暖化資訊：</a:t>
            </a:r>
            <a:r>
              <a:rPr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dirty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</TotalTime>
  <Words>224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文鼎中特圓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2019-12-03T03:10:12Z</dcterms:modified>
</cp:coreProperties>
</file>