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57" r:id="rId2"/>
    <p:sldId id="258" r:id="rId3"/>
    <p:sldId id="259" r:id="rId4"/>
    <p:sldId id="261" r:id="rId5"/>
    <p:sldId id="260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61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BD0DB-BF41-4B26-A138-A27EB1212246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514C8-2A2F-452B-8B32-246C952068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9680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  斯ㄍ</a:t>
            </a:r>
            <a:r>
              <a:rPr lang="en-US" altLang="zh-TW" dirty="0" smtClean="0"/>
              <a:t>,K45`WZ2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文鼎甜妞體P" panose="020B0602010101010101" pitchFamily="34" charset="-120"/>
                <a:ea typeface="文鼎甜妞體P" panose="020B0602010101010101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dirty="0" smtClean="0"/>
              <a:t>.</a:t>
            </a:r>
            <a:br>
              <a:rPr lang="en-US" altLang="zh-TW" dirty="0" smtClean="0"/>
            </a:br>
            <a:r>
              <a:rPr lang="en-US" altLang="zh-TW" dirty="0" smtClean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208592"/>
              </p:ext>
            </p:extLst>
          </p:nvPr>
        </p:nvGraphicFramePr>
        <p:xfrm>
          <a:off x="1524000" y="1397000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1855">
                  <a:extLst>
                    <a:ext uri="{9D8B030D-6E8A-4147-A177-3AD203B41FA5}">
                      <a16:colId xmlns:a16="http://schemas.microsoft.com/office/drawing/2014/main" val="1632595597"/>
                    </a:ext>
                  </a:extLst>
                </a:gridCol>
                <a:gridCol w="3034145">
                  <a:extLst>
                    <a:ext uri="{9D8B030D-6E8A-4147-A177-3AD203B41FA5}">
                      <a16:colId xmlns:a16="http://schemas.microsoft.com/office/drawing/2014/main" val="2315202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方法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口訣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628075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節能減碳救地球</a:t>
                      </a:r>
                      <a:endParaRPr lang="zh-TW" altLang="en-US" dirty="0"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冷氣控溫不外洩</a:t>
                      </a:r>
                      <a:endParaRPr lang="zh-TW" altLang="en-US" dirty="0"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8539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隨手關燈拔插頭</a:t>
                      </a:r>
                      <a:endParaRPr lang="zh-TW" altLang="en-US" dirty="0"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5331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省電燈具更省錢</a:t>
                      </a:r>
                      <a:endParaRPr lang="zh-TW" altLang="en-US" dirty="0"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94967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節能省水看標章</a:t>
                      </a:r>
                      <a:endParaRPr lang="zh-TW" altLang="en-US" dirty="0"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028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鐵馬步行兼保健</a:t>
                      </a:r>
                      <a:endParaRPr lang="zh-TW" altLang="en-US" dirty="0"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507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每週一天不開車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5224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選車用車助減碳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4363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多吃蔬食少吃肉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8731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自備杯筷帕與袋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795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惜用資源顧地球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341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203274" y="3159055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1923</TotalTime>
  <Words>224</Words>
  <Application>Microsoft Office PowerPoint</Application>
  <PresentationFormat>如螢幕大小 (4:3)</PresentationFormat>
  <Paragraphs>41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文鼎甜妞體P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十件我們能做的事</vt:lpstr>
      <vt:lpstr>全球暖化的主因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25</cp:revision>
  <dcterms:created xsi:type="dcterms:W3CDTF">2017-12-09T08:36:57Z</dcterms:created>
  <dcterms:modified xsi:type="dcterms:W3CDTF">2019-12-03T03:10:10Z</dcterms:modified>
</cp:coreProperties>
</file>