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0-4060-8F62-55ACB1711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B8D71-F63A-4EEC-8A49-497F59EE49DE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06C71-2958-4AD2-AE6E-4C3D81931F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11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樣式按一下以編輯母片標題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B05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altLang="zh-TW" dirty="0" smtClean="0"/>
              <a:t>[p/</a:t>
            </a:r>
            <a:r>
              <a:rPr lang="en-US" altLang="zh-TW" dirty="0" err="1" smtClean="0"/>
              <a:t>lp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568538"/>
              </p:ext>
            </p:extLst>
          </p:nvPr>
        </p:nvGraphicFramePr>
        <p:xfrm>
          <a:off x="734291" y="2032635"/>
          <a:ext cx="6390409" cy="38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514604" y="3177727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777" y="51612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83390"/>
              </p:ext>
            </p:extLst>
          </p:nvPr>
        </p:nvGraphicFramePr>
        <p:xfrm>
          <a:off x="1510144" y="1524002"/>
          <a:ext cx="6511638" cy="43540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5819">
                  <a:extLst>
                    <a:ext uri="{9D8B030D-6E8A-4147-A177-3AD203B41FA5}">
                      <a16:colId xmlns:a16="http://schemas.microsoft.com/office/drawing/2014/main" val="2890096944"/>
                    </a:ext>
                  </a:extLst>
                </a:gridCol>
                <a:gridCol w="3255819">
                  <a:extLst>
                    <a:ext uri="{9D8B030D-6E8A-4147-A177-3AD203B41FA5}">
                      <a16:colId xmlns:a16="http://schemas.microsoft.com/office/drawing/2014/main" val="2110379314"/>
                    </a:ext>
                  </a:extLst>
                </a:gridCol>
              </a:tblGrid>
              <a:tr h="39582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56061"/>
                  </a:ext>
                </a:extLst>
              </a:tr>
              <a:tr h="395820">
                <a:tc rowSpan="10"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細明體_HKSCS" panose="02020500000000000000" pitchFamily="18" charset="-120"/>
                          <a:ea typeface="細明體_HKSCS" panose="02020500000000000000" pitchFamily="18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細明體_HKSCS" panose="02020500000000000000" pitchFamily="18" charset="-120"/>
                        <a:ea typeface="細明體_HKSCS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408480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53566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46489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51843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14150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217487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51520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703400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377294"/>
                  </a:ext>
                </a:extLst>
              </a:tr>
              <a:tr h="3958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0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226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細明體_HKSCS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2019-12-03T03:07:54Z</dcterms:modified>
</cp:coreProperties>
</file>