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44324751869695761"/>
          <c:y val="6.6998911567431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5-4A86-9AF6-ED24BE92A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60000"/>
              <a:lumOff val="40000"/>
            </a:schemeClr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016802"/>
              </p:ext>
            </p:extLst>
          </p:nvPr>
        </p:nvGraphicFramePr>
        <p:xfrm>
          <a:off x="628649" y="1620982"/>
          <a:ext cx="8279823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3174"/>
              </p:ext>
            </p:extLst>
          </p:nvPr>
        </p:nvGraphicFramePr>
        <p:xfrm>
          <a:off x="1520515" y="1646382"/>
          <a:ext cx="6241772" cy="440804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20886">
                  <a:extLst>
                    <a:ext uri="{9D8B030D-6E8A-4147-A177-3AD203B41FA5}">
                      <a16:colId xmlns:a16="http://schemas.microsoft.com/office/drawing/2014/main" val="443842496"/>
                    </a:ext>
                  </a:extLst>
                </a:gridCol>
                <a:gridCol w="3120886">
                  <a:extLst>
                    <a:ext uri="{9D8B030D-6E8A-4147-A177-3AD203B41FA5}">
                      <a16:colId xmlns:a16="http://schemas.microsoft.com/office/drawing/2014/main" val="3849050457"/>
                    </a:ext>
                  </a:extLst>
                </a:gridCol>
              </a:tblGrid>
              <a:tr h="40616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4959"/>
                  </a:ext>
                </a:extLst>
              </a:tr>
              <a:tr h="400188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1425057"/>
                  </a:ext>
                </a:extLst>
              </a:tr>
              <a:tr h="4001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331849"/>
                  </a:ext>
                </a:extLst>
              </a:tr>
              <a:tr h="4001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5132513"/>
                  </a:ext>
                </a:extLst>
              </a:tr>
              <a:tr h="4001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870144"/>
                  </a:ext>
                </a:extLst>
              </a:tr>
              <a:tr h="4001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213663"/>
                  </a:ext>
                </a:extLst>
              </a:tr>
              <a:tr h="4001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4557454"/>
                  </a:ext>
                </a:extLst>
              </a:tr>
              <a:tr h="4001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835997"/>
                  </a:ext>
                </a:extLst>
              </a:tr>
              <a:tr h="4001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261735"/>
                  </a:ext>
                </a:extLst>
              </a:tr>
              <a:tr h="4001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962671"/>
                  </a:ext>
                </a:extLst>
              </a:tr>
              <a:tr h="4001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462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2019-12-03T03:07:34Z</dcterms:modified>
</cp:coreProperties>
</file>