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79159" autoAdjust="0"/>
  </p:normalViewPr>
  <p:slideViewPr>
    <p:cSldViewPr snapToGrid="0">
      <p:cViewPr varScale="1">
        <p:scale>
          <a:sx n="58" d="100"/>
          <a:sy n="58" d="100"/>
        </p:scale>
        <p:origin x="1644" y="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7030A0"/>
          </a:solidFill>
          <a:latin typeface="文鼎標楷注音破音三" panose="020B0602010101010101" pitchFamily="34" charset="-120"/>
          <a:ea typeface="文鼎標楷注音破音三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749"/>
            <a:ext cx="9144000" cy="4483928"/>
          </a:xfrm>
          <a:prstGeom prst="rect">
            <a:avLst/>
          </a:prstGeom>
        </p:spPr>
      </p:pic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025291" y="6406561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81116"/>
              </p:ext>
            </p:extLst>
          </p:nvPr>
        </p:nvGraphicFramePr>
        <p:xfrm>
          <a:off x="1919212" y="1737360"/>
          <a:ext cx="5153001" cy="5120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74103">
                  <a:extLst>
                    <a:ext uri="{9D8B030D-6E8A-4147-A177-3AD203B41FA5}">
                      <a16:colId xmlns:a16="http://schemas.microsoft.com/office/drawing/2014/main" val="1466888356"/>
                    </a:ext>
                  </a:extLst>
                </a:gridCol>
                <a:gridCol w="2378898">
                  <a:extLst>
                    <a:ext uri="{9D8B030D-6E8A-4147-A177-3AD203B41FA5}">
                      <a16:colId xmlns:a16="http://schemas.microsoft.com/office/drawing/2014/main" val="2427783448"/>
                    </a:ext>
                  </a:extLst>
                </a:gridCol>
              </a:tblGrid>
              <a:tr h="55618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方法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口訣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08305"/>
                  </a:ext>
                </a:extLst>
              </a:tr>
              <a:tr h="317817">
                <a:tc rowSpan="10">
                  <a:txBody>
                    <a:bodyPr/>
                    <a:lstStyle/>
                    <a:p>
                      <a:endParaRPr lang="zh-TW" altLang="en-US" dirty="0" smtClean="0"/>
                    </a:p>
                    <a:p>
                      <a:endParaRPr lang="zh-TW" altLang="en-US" dirty="0" smtClean="0"/>
                    </a:p>
                    <a:p>
                      <a:r>
                        <a:rPr lang="zh-TW" altLang="en-US" sz="3200" dirty="0" smtClean="0">
                          <a:solidFill>
                            <a:srgbClr val="00B0F0"/>
                          </a:solidFill>
                        </a:rPr>
                        <a:t>節能減碳救地球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冷氣控溫不外洩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821761"/>
                  </a:ext>
                </a:extLst>
              </a:tr>
              <a:tr h="5561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隨手關燈拔插頭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219419"/>
                  </a:ext>
                </a:extLst>
              </a:tr>
              <a:tr h="31781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省電燈具更省錢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276481"/>
                  </a:ext>
                </a:extLst>
              </a:tr>
              <a:tr h="31781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節能省水看標章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2850816"/>
                  </a:ext>
                </a:extLst>
              </a:tr>
              <a:tr h="5561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鐵馬步行兼保健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79457"/>
                  </a:ext>
                </a:extLst>
              </a:tr>
              <a:tr h="31781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每週一天不開車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451843"/>
                  </a:ext>
                </a:extLst>
              </a:tr>
              <a:tr h="55618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選車用車助減碳</a:t>
                      </a:r>
                    </a:p>
                    <a:p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330293"/>
                  </a:ext>
                </a:extLst>
              </a:tr>
              <a:tr h="317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多吃蔬食少吃肉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548109"/>
                  </a:ext>
                </a:extLst>
              </a:tr>
              <a:tr h="31781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自備杯筷帕與袋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07858"/>
                  </a:ext>
                </a:extLst>
              </a:tr>
              <a:tr h="317817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惜用資源顧地球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813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1923</TotalTime>
  <Words>224</Words>
  <Application>Microsoft Office PowerPoint</Application>
  <PresentationFormat>如螢幕大小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文鼎標楷注音破音三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2019-12-03T03:10:28Z</dcterms:modified>
</cp:coreProperties>
</file>