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5.8003763629823665E-2"/>
          <c:y val="0.11762268409802633"/>
          <c:w val="0.91503545303204659"/>
          <c:h val="0.759914717205204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D-4774-982B-F71A435F1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文鼎特毛楷" panose="020B0609010101010101" pitchFamily="49" charset="-120"/>
          <a:ea typeface="文鼎特毛楷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734645" y="2922858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63140"/>
            <a:ext cx="7886700" cy="1325563"/>
          </a:xfrm>
        </p:spPr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493482"/>
              </p:ext>
            </p:extLst>
          </p:nvPr>
        </p:nvGraphicFramePr>
        <p:xfrm>
          <a:off x="1149927" y="2119744"/>
          <a:ext cx="7536873" cy="405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08109"/>
              </p:ext>
            </p:extLst>
          </p:nvPr>
        </p:nvGraphicFramePr>
        <p:xfrm>
          <a:off x="637309" y="1902556"/>
          <a:ext cx="7878041" cy="41784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34691">
                  <a:extLst>
                    <a:ext uri="{9D8B030D-6E8A-4147-A177-3AD203B41FA5}">
                      <a16:colId xmlns:a16="http://schemas.microsoft.com/office/drawing/2014/main" val="1905335619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46357847"/>
                    </a:ext>
                  </a:extLst>
                </a:gridCol>
              </a:tblGrid>
              <a:tr h="3769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689295"/>
                  </a:ext>
                </a:extLst>
              </a:tr>
              <a:tr h="408295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/>
                        <a:t>節能減碳救地球</a:t>
                      </a:r>
                      <a:endParaRPr lang="zh-TW" altLang="en-US" sz="4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冷氣控溫不外洩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917891"/>
                  </a:ext>
                </a:extLst>
              </a:tr>
              <a:tr h="37772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隨手關燈拔插頭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7054257"/>
                  </a:ext>
                </a:extLst>
              </a:tr>
              <a:tr h="3769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省電燈具更省錢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5346857"/>
                  </a:ext>
                </a:extLst>
              </a:tr>
              <a:tr h="3769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節能省水看標章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251504"/>
                  </a:ext>
                </a:extLst>
              </a:tr>
              <a:tr h="3769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鐵馬步行兼保健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6172723"/>
                  </a:ext>
                </a:extLst>
              </a:tr>
              <a:tr h="3769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每週一天不開車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0561959"/>
                  </a:ext>
                </a:extLst>
              </a:tr>
              <a:tr h="3769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選車用車助減碳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3267316"/>
                  </a:ext>
                </a:extLst>
              </a:tr>
              <a:tr h="3769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多吃蔬食少吃肉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079860"/>
                  </a:ext>
                </a:extLst>
              </a:tr>
              <a:tr h="3769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多吃蔬食少吃肉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636532"/>
                  </a:ext>
                </a:extLst>
              </a:tr>
              <a:tr h="3769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00B050"/>
                          </a:solidFill>
                        </a:rPr>
                        <a:t>惜用資源顧地球</a:t>
                      </a:r>
                      <a:endParaRPr lang="zh-TW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574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228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文鼎特毛楷</vt:lpstr>
      <vt:lpstr>華康海報體 Std W12</vt:lpstr>
      <vt:lpstr>微軟正黑體</vt:lpstr>
      <vt:lpstr>新細明體</vt:lpstr>
      <vt:lpstr>Arial</vt:lpstr>
      <vt:lpstr>Calibri</vt:lpstr>
      <vt:lpstr>Liberation Serif</vt:lpstr>
      <vt:lpstr>Noto Sans Light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2019-12-03T03:10:18Z</dcterms:modified>
</cp:coreProperties>
</file>