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44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 年平均溫度</a:t>
            </a:r>
            <a:endParaRPr lang="zh-TW" altLang="en-US" sz="4400" dirty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c:rich>
      </c:tx>
      <c:layout>
        <c:manualLayout>
          <c:xMode val="edge"/>
          <c:yMode val="edge"/>
          <c:x val="0.42616233238886825"/>
          <c:y val="2.98588522680384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9.8066165236808098E-2"/>
          <c:y val="0.19794215695752901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E8-4E8A-9A4A-5F2F69697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A2E51-5B1D-4AD8-9428-35AFDBB6B9EB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D03C1-A588-43B7-9E3C-83F30BBE7A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51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03C1-A588-43B7-9E3C-83F30BBE7A2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67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03C1-A588-43B7-9E3C-83F30BBE7A2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79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1">
              <a:lumMod val="75000"/>
            </a:schemeClr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文鼎甜妞體P" panose="020B0602010101010101" pitchFamily="34" charset="-120"/>
                <a:ea typeface="文鼎甜妞體P" panose="020B0602010101010101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文鼎甜妞體P" panose="020B0602010101010101" pitchFamily="34" charset="-120"/>
              <a:ea typeface="文鼎甜妞體P" panose="020B0602010101010101" pitchFamily="34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247254"/>
              </p:ext>
            </p:extLst>
          </p:nvPr>
        </p:nvGraphicFramePr>
        <p:xfrm>
          <a:off x="1246909" y="1717964"/>
          <a:ext cx="7051963" cy="4253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157322"/>
              </p:ext>
            </p:extLst>
          </p:nvPr>
        </p:nvGraphicFramePr>
        <p:xfrm>
          <a:off x="1745672" y="1814945"/>
          <a:ext cx="6123710" cy="4074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75710">
                  <a:extLst>
                    <a:ext uri="{9D8B030D-6E8A-4147-A177-3AD203B41FA5}">
                      <a16:colId xmlns:a16="http://schemas.microsoft.com/office/drawing/2014/main" val="231084888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72066871"/>
                    </a:ext>
                  </a:extLst>
                </a:gridCol>
              </a:tblGrid>
              <a:tr h="31311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方法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口訣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1329089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節能減碳救地球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冷氣控溫不外洩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8863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dist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隨手關燈拔插頭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9141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dist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省電燈具更省錢</a:t>
                      </a:r>
                      <a:endParaRPr lang="en-US" altLang="zh-TW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2976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dist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節能省水看標章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5092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dist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鐵馬步行兼保健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72344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dist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每週一天不開車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64955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dist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選車用車助減碳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5570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dist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多吃蔬食少吃肉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8562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dist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自備杯筷帕與袋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0836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dist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999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1920</TotalTime>
  <Words>230</Words>
  <Application>Microsoft Office PowerPoint</Application>
  <PresentationFormat>如螢幕大小 (4:3)</PresentationFormat>
  <Paragraphs>44</Paragraphs>
  <Slides>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文鼎甜妞體P</vt:lpstr>
      <vt:lpstr>華康海報體 Std W12</vt:lpstr>
      <vt:lpstr>微軟正黑體</vt:lpstr>
      <vt:lpstr>新細明體</vt:lpstr>
      <vt:lpstr>Arial</vt:lpstr>
      <vt:lpstr>Calibri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2019-12-03T03:07:10Z</dcterms:modified>
</cp:coreProperties>
</file>