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66FF33"/>
    <a:srgbClr val="03DAF1"/>
    <a:srgbClr val="66FFFF"/>
    <a:srgbClr val="D7EEFC"/>
    <a:srgbClr val="777777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022331768101385"/>
          <c:y val="4.6281885227605749E-2"/>
        </c:manualLayout>
      </c:layout>
      <c:overlay val="0"/>
      <c:spPr>
        <a:solidFill>
          <a:srgbClr val="03DAF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7083837239074346E-2"/>
          <c:y val="2.8222232007689353E-2"/>
          <c:w val="0.91705019955822065"/>
          <c:h val="0.871223994910207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66FF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9-4AB9-ABD7-3F1217E93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tx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88072-F43A-4D58-A245-679A4F88D068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B5FE-4294-4B4A-9F47-2A6B18422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509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CCFF66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CCFF66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6FFFF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777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7927" y="1415502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083221"/>
              </p:ext>
            </p:extLst>
          </p:nvPr>
        </p:nvGraphicFramePr>
        <p:xfrm>
          <a:off x="628650" y="2549236"/>
          <a:ext cx="6495097" cy="329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04722"/>
              </p:ext>
            </p:extLst>
          </p:nvPr>
        </p:nvGraphicFramePr>
        <p:xfrm>
          <a:off x="1330036" y="1620981"/>
          <a:ext cx="6432252" cy="443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126">
                  <a:extLst>
                    <a:ext uri="{9D8B030D-6E8A-4147-A177-3AD203B41FA5}">
                      <a16:colId xmlns:a16="http://schemas.microsoft.com/office/drawing/2014/main" val="3335070202"/>
                    </a:ext>
                  </a:extLst>
                </a:gridCol>
                <a:gridCol w="3216126">
                  <a:extLst>
                    <a:ext uri="{9D8B030D-6E8A-4147-A177-3AD203B41FA5}">
                      <a16:colId xmlns:a16="http://schemas.microsoft.com/office/drawing/2014/main" val="3227951194"/>
                    </a:ext>
                  </a:extLst>
                </a:gridCol>
              </a:tblGrid>
              <a:tr h="403544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194"/>
                  </a:ext>
                </a:extLst>
              </a:tr>
              <a:tr h="398017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66CC"/>
                          </a:solidFill>
                          <a:latin typeface="文鼎海報體" panose="020B0609010101010101" pitchFamily="49" charset="-120"/>
                          <a:ea typeface="文鼎海報體" panose="020B0609010101010101" pitchFamily="49" charset="-120"/>
                        </a:rPr>
                        <a:t>節能減碳救地球</a:t>
                      </a:r>
                    </a:p>
                    <a:p>
                      <a:endParaRPr lang="zh-TW" altLang="en-US" dirty="0">
                        <a:solidFill>
                          <a:srgbClr val="FF66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冷氣控溫不外洩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76597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3DAF1"/>
                        </a:solidFill>
                        <a:latin typeface="文鼎勘亭流" panose="020B0609010101010101" pitchFamily="49" charset="-120"/>
                        <a:ea typeface="文鼎勘亭流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89754"/>
                  </a:ext>
                </a:extLst>
              </a:tr>
              <a:tr h="40202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省電燈具更省錢</a:t>
                      </a:r>
                      <a:endParaRPr lang="zh-TW" altLang="en-US" dirty="0">
                        <a:solidFill>
                          <a:srgbClr val="03DAF1"/>
                        </a:solidFill>
                        <a:latin typeface="文鼎勘亭流" panose="020B0609010101010101" pitchFamily="49" charset="-120"/>
                        <a:ea typeface="文鼎勘亭流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8745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solidFill>
                          <a:srgbClr val="03DAF1"/>
                        </a:solidFill>
                        <a:latin typeface="文鼎勘亭流" panose="020B0609010101010101" pitchFamily="49" charset="-120"/>
                        <a:ea typeface="文鼎勘亭流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587360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鐵馬步行兼保健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93030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每週一天不開車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008226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3DAF1"/>
                        </a:solidFill>
                        <a:latin typeface="文鼎勘亭流" panose="020B0609010101010101" pitchFamily="49" charset="-120"/>
                        <a:ea typeface="文鼎勘亭流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34434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72080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自備杯筷帕與袋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729655"/>
                  </a:ext>
                </a:extLst>
              </a:tr>
              <a:tr h="40354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03DAF1"/>
                          </a:solidFill>
                          <a:latin typeface="文鼎勘亭流" panose="020B0609010101010101" pitchFamily="49" charset="-120"/>
                          <a:ea typeface="文鼎勘亭流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3DAF1"/>
                        </a:solidFill>
                        <a:latin typeface="文鼎勘亭流" panose="020B0609010101010101" pitchFamily="49" charset="-120"/>
                        <a:ea typeface="文鼎勘亭流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21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226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文鼎海報體</vt:lpstr>
      <vt:lpstr>文鼎勘亭流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2019-12-03T03:10:11Z</dcterms:modified>
</cp:coreProperties>
</file>