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1C1C1C"/>
    <a:srgbClr val="50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7-40BC-95FD-1F810370B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92D05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片按一下以編輯母標題樣式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超黑" panose="020B0609010101010101" pitchFamily="49" charset="-120"/>
          <a:ea typeface="文鼎超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37847" y="-4301103"/>
            <a:ext cx="4106371" cy="2265803"/>
          </a:xfrm>
          <a:prstGeom prst="rect">
            <a:avLst/>
          </a:prstGeom>
        </p:spPr>
      </p:pic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345047"/>
              </p:ext>
            </p:extLst>
          </p:nvPr>
        </p:nvGraphicFramePr>
        <p:xfrm>
          <a:off x="1274617" y="2032635"/>
          <a:ext cx="6636327" cy="384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98117"/>
              </p:ext>
            </p:extLst>
          </p:nvPr>
        </p:nvGraphicFramePr>
        <p:xfrm>
          <a:off x="1413162" y="1771068"/>
          <a:ext cx="6483928" cy="44006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1964">
                  <a:extLst>
                    <a:ext uri="{9D8B030D-6E8A-4147-A177-3AD203B41FA5}">
                      <a16:colId xmlns:a16="http://schemas.microsoft.com/office/drawing/2014/main" val="2500059137"/>
                    </a:ext>
                  </a:extLst>
                </a:gridCol>
                <a:gridCol w="3241964">
                  <a:extLst>
                    <a:ext uri="{9D8B030D-6E8A-4147-A177-3AD203B41FA5}">
                      <a16:colId xmlns:a16="http://schemas.microsoft.com/office/drawing/2014/main" val="1555203857"/>
                    </a:ext>
                  </a:extLst>
                </a:gridCol>
              </a:tblGrid>
              <a:tr h="40055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2445"/>
                  </a:ext>
                </a:extLst>
              </a:tr>
              <a:tr h="400554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7477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424790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485197"/>
                  </a:ext>
                </a:extLst>
              </a:tr>
              <a:tr h="39506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00380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10262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118753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972763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78665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924504"/>
                  </a:ext>
                </a:extLst>
              </a:tr>
              <a:tr h="4005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97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1915</TotalTime>
  <Words>231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文鼎超黑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2019-12-03T03:09:26Z</dcterms:modified>
</cp:coreProperties>
</file>