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zh-TW"/>
              <a:t>年平均溫度</a:t>
            </a:r>
          </a:p>
        </c:rich>
      </c:tx>
      <c:layout>
        <c:manualLayout>
          <c:xMode val="edge"/>
          <c:yMode val="edge"/>
          <c:x val="0.38139618517707158"/>
          <c:y val="2.774755406403349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3320292664766408E-2"/>
          <c:y val="0.13016197361579032"/>
          <c:w val="0.89863877073706899"/>
          <c:h val="0.734320174001197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81-4287-8560-55EF9A9D8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2D05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文鼎疊圓體" panose="020B0609010101010101" pitchFamily="49" charset="-120"/>
          <a:ea typeface="文鼎疊圓體" panose="020B0609010101010101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文鼎甜妞體P" panose="020B0602010101010101" pitchFamily="34" charset="-120"/>
                <a:ea typeface="文鼎甜妞體P" panose="020B0602010101010101" pitchFamily="34" charset="-120"/>
              </a:rPr>
              <a:t>救救北極熊</a:t>
            </a:r>
            <a:endParaRPr lang="en-US" sz="3600" b="0" strike="noStrike" spc="-1" dirty="0">
              <a:solidFill>
                <a:srgbClr val="0070C0"/>
              </a:solidFill>
              <a:uFill>
                <a:solidFill>
                  <a:srgbClr val="FFFFFF"/>
                </a:solidFill>
              </a:uFill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8464207"/>
              </p:ext>
            </p:extLst>
          </p:nvPr>
        </p:nvGraphicFramePr>
        <p:xfrm>
          <a:off x="1136073" y="2032634"/>
          <a:ext cx="6317672" cy="3661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798538"/>
              </p:ext>
            </p:extLst>
          </p:nvPr>
        </p:nvGraphicFramePr>
        <p:xfrm>
          <a:off x="1666288" y="1902558"/>
          <a:ext cx="6096000" cy="407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619584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4360825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中特黑" panose="020B0609010101010101" pitchFamily="49" charset="-120"/>
                          <a:ea typeface="文鼎中特黑" panose="020B0609010101010101" pitchFamily="49" charset="-120"/>
                        </a:rPr>
                        <a:t>方法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文鼎中特黑" panose="020B0609010101010101" pitchFamily="49" charset="-120"/>
                        <a:ea typeface="文鼎中特黑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solidFill>
                            <a:schemeClr val="tx1"/>
                          </a:solidFill>
                          <a:latin typeface="文鼎中特黑" panose="020B0609010101010101" pitchFamily="49" charset="-120"/>
                          <a:ea typeface="文鼎中特黑" panose="020B0609010101010101" pitchFamily="49" charset="-120"/>
                        </a:rPr>
                        <a:t>口訣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88246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3200" b="1" i="1" u="none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節能減碳救地球</a:t>
                      </a:r>
                      <a:endParaRPr lang="zh-TW" altLang="en-US" sz="3200" b="1" i="1" u="none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冷氣控溫不外洩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43971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隨手關燈拔插頭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6453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省電燈具更省錢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4256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節能省水看標章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862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鐵馬步行兼保健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04751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每週一天不開車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20265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17171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8484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自備杯筷帕與袋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9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solidFill>
                            <a:srgbClr val="00B0F0"/>
                          </a:solidFill>
                          <a:latin typeface="清松手寫體2" panose="00000500000000000000" pitchFamily="2" charset="-120"/>
                          <a:ea typeface="清松手寫體2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solidFill>
                          <a:srgbClr val="00B0F0"/>
                        </a:solidFill>
                        <a:latin typeface="清松手寫體2" panose="00000500000000000000" pitchFamily="2" charset="-120"/>
                        <a:ea typeface="清松手寫體2" panose="00000500000000000000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180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1913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8" baseType="lpstr">
      <vt:lpstr>Lucida Sans</vt:lpstr>
      <vt:lpstr>文鼎中特黑</vt:lpstr>
      <vt:lpstr>文鼎甜妞體P</vt:lpstr>
      <vt:lpstr>文鼎疊圓體</vt:lpstr>
      <vt:lpstr>清松手寫體2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27</cp:revision>
  <dcterms:created xsi:type="dcterms:W3CDTF">2017-12-09T08:36:57Z</dcterms:created>
  <dcterms:modified xsi:type="dcterms:W3CDTF">2019-12-03T03:08:55Z</dcterms:modified>
</cp:coreProperties>
</file>