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46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F3-46D0-A51B-865904306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10FC4-111E-4066-852C-975B8628FCC3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B2321-08F4-4AC9-A0F5-838C054481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6141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9824202"/>
              </p:ext>
            </p:extLst>
          </p:nvPr>
        </p:nvGraphicFramePr>
        <p:xfrm>
          <a:off x="628650" y="1694732"/>
          <a:ext cx="78867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855650"/>
              </p:ext>
            </p:extLst>
          </p:nvPr>
        </p:nvGraphicFramePr>
        <p:xfrm>
          <a:off x="1666288" y="1397001"/>
          <a:ext cx="6096000" cy="4445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5483369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743188648"/>
                    </a:ext>
                  </a:extLst>
                </a:gridCol>
              </a:tblGrid>
              <a:tr h="40410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方法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口訣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4782468"/>
                  </a:ext>
                </a:extLst>
              </a:tr>
              <a:tr h="404100">
                <a:tc rowSpan="10">
                  <a:txBody>
                    <a:bodyPr/>
                    <a:lstStyle/>
                    <a:p>
                      <a:r>
                        <a:rPr lang="zh-TW" altLang="en-US" dirty="0" smtClean="0"/>
                        <a:t>節能減碳救地球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冷氣控溫不外洩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5463735"/>
                  </a:ext>
                </a:extLst>
              </a:tr>
              <a:tr h="40410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隨手關燈拔插頭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6010421"/>
                  </a:ext>
                </a:extLst>
              </a:tr>
              <a:tr h="40410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省電燈具更省錢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0588616"/>
                  </a:ext>
                </a:extLst>
              </a:tr>
              <a:tr h="40410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鐵馬步行兼保健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6262166"/>
                  </a:ext>
                </a:extLst>
              </a:tr>
              <a:tr h="40410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每周一天不開車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2374072"/>
                  </a:ext>
                </a:extLst>
              </a:tr>
              <a:tr h="40410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多吃蔬食少吃肉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1365123"/>
                  </a:ext>
                </a:extLst>
              </a:tr>
              <a:tr h="40410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自備杯筷帕與袋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1155776"/>
                  </a:ext>
                </a:extLst>
              </a:tr>
              <a:tr h="40410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惜用資源顧地球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0961920"/>
                  </a:ext>
                </a:extLst>
              </a:tr>
              <a:tr h="40410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mtClean="0"/>
                        <a:t>選</a:t>
                      </a:r>
                      <a:r>
                        <a:rPr lang="zh-TW" altLang="en-US" dirty="0" smtClean="0"/>
                        <a:t>車用車助減碳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1303967"/>
                  </a:ext>
                </a:extLst>
              </a:tr>
              <a:tr h="40410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節能省水看標章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4966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1923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Lucida Sans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26</cp:revision>
  <dcterms:created xsi:type="dcterms:W3CDTF">2017-12-09T08:36:57Z</dcterms:created>
  <dcterms:modified xsi:type="dcterms:W3CDTF">2019-12-03T03:09:00Z</dcterms:modified>
</cp:coreProperties>
</file>