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160574484686102E-2"/>
          <c:y val="0.1933946353568014"/>
          <c:w val="0.8476951600302538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7-4F3B-A208-6C334EBE2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  <a:latin typeface="文鼎特圓" panose="020B0609010101010101" pitchFamily="49" charset="-120"/>
                <a:ea typeface="文鼎特圓" panose="020B0609010101010101" pitchFamily="49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86377"/>
            <a:ext cx="7886700" cy="4179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zh-TW" altLang="en-US" dirty="0" smtClean="0"/>
              <a:t>編輯母片文字樣式</a:t>
            </a:r>
          </a:p>
          <a:p>
            <a:pPr lvl="5"/>
            <a:r>
              <a:rPr lang="zh-TW" altLang="en-US" dirty="0" smtClean="0"/>
              <a:t>第二層</a:t>
            </a:r>
          </a:p>
          <a:p>
            <a:pPr lvl="6"/>
            <a:r>
              <a:rPr lang="zh-TW" altLang="en-US" dirty="0" smtClean="0"/>
              <a:t>第三層</a:t>
            </a:r>
          </a:p>
          <a:p>
            <a:pPr lvl="7"/>
            <a:r>
              <a:rPr lang="zh-TW" altLang="en-US" dirty="0" smtClean="0"/>
              <a:t>第四層</a:t>
            </a:r>
          </a:p>
          <a:p>
            <a:pPr lvl="8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581263"/>
              </p:ext>
            </p:extLst>
          </p:nvPr>
        </p:nvGraphicFramePr>
        <p:xfrm>
          <a:off x="775854" y="1634836"/>
          <a:ext cx="8033356" cy="439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98049"/>
              </p:ext>
            </p:extLst>
          </p:nvPr>
        </p:nvGraphicFramePr>
        <p:xfrm>
          <a:off x="1524000" y="1397000"/>
          <a:ext cx="6096000" cy="434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34145">
                  <a:extLst>
                    <a:ext uri="{9D8B030D-6E8A-4147-A177-3AD203B41FA5}">
                      <a16:colId xmlns:a16="http://schemas.microsoft.com/office/drawing/2014/main" val="2679575568"/>
                    </a:ext>
                  </a:extLst>
                </a:gridCol>
                <a:gridCol w="3061855">
                  <a:extLst>
                    <a:ext uri="{9D8B030D-6E8A-4147-A177-3AD203B41FA5}">
                      <a16:colId xmlns:a16="http://schemas.microsoft.com/office/drawing/2014/main" val="2338251981"/>
                    </a:ext>
                  </a:extLst>
                </a:gridCol>
              </a:tblGrid>
              <a:tr h="210127">
                <a:tc rowSpan="11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文鼎空疊圓" panose="020B0609010101010101" pitchFamily="49" charset="-120"/>
                          <a:ea typeface="文鼎空疊圓" panose="020B0609010101010101" pitchFamily="49" charset="-120"/>
                        </a:rPr>
                        <a:t>節能減碳救地球</a:t>
                      </a:r>
                    </a:p>
                    <a:p>
                      <a:endParaRPr lang="zh-TW" altLang="en-US" dirty="0">
                        <a:latin typeface="文鼎空疊圓" panose="020B0609010101010101" pitchFamily="49" charset="-120"/>
                        <a:ea typeface="文鼎空疊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口訣</a:t>
                      </a:r>
                    </a:p>
                    <a:p>
                      <a:endParaRPr lang="zh-TW" altLang="en-US" dirty="0"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0138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5634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9776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273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773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9333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10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選車用車助減碳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788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4282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7973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文鼎特圓" panose="020B0609010101010101" pitchFamily="49" charset="-120"/>
                          <a:ea typeface="文鼎特圓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文鼎特圓" panose="020B0609010101010101" pitchFamily="49" charset="-120"/>
                        <a:ea typeface="文鼎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1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226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文鼎空疊圓</vt:lpstr>
      <vt:lpstr>文鼎特圓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2019-12-03T03:08:57Z</dcterms:modified>
</cp:coreProperties>
</file>