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AEE7-3429-4D4E-8783-20C6D109A71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028C-A5CD-40E2-AAA5-7E2F2A7E26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8261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AEE7-3429-4D4E-8783-20C6D109A71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028C-A5CD-40E2-AAA5-7E2F2A7E26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6820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AEE7-3429-4D4E-8783-20C6D109A71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028C-A5CD-40E2-AAA5-7E2F2A7E26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565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AEE7-3429-4D4E-8783-20C6D109A71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028C-A5CD-40E2-AAA5-7E2F2A7E26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3389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AEE7-3429-4D4E-8783-20C6D109A71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028C-A5CD-40E2-AAA5-7E2F2A7E26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148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AEE7-3429-4D4E-8783-20C6D109A71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028C-A5CD-40E2-AAA5-7E2F2A7E26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9648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AEE7-3429-4D4E-8783-20C6D109A71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028C-A5CD-40E2-AAA5-7E2F2A7E26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700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AEE7-3429-4D4E-8783-20C6D109A71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028C-A5CD-40E2-AAA5-7E2F2A7E26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5499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AEE7-3429-4D4E-8783-20C6D109A71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028C-A5CD-40E2-AAA5-7E2F2A7E26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5101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AEE7-3429-4D4E-8783-20C6D109A71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028C-A5CD-40E2-AAA5-7E2F2A7E26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854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AEE7-3429-4D4E-8783-20C6D109A71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028C-A5CD-40E2-AAA5-7E2F2A7E26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3777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1AEE7-3429-4D4E-8783-20C6D109A71C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B028C-A5CD-40E2-AAA5-7E2F2A7E26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05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文鼎中特圓" panose="020B0609010101010101" pitchFamily="49" charset="-120"/>
          <a:ea typeface="文鼎中特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6">
              <a:lumMod val="75000"/>
            </a:schemeClr>
          </a:solidFill>
          <a:latin typeface="文鼎粗毛楷" panose="020B0609010101010101" pitchFamily="49" charset="-120"/>
          <a:ea typeface="文鼎粗毛楷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nda/details.html" TargetMode="External"/><Relationship Id="rId2" Type="http://schemas.openxmlformats.org/officeDocument/2006/relationships/hyperlink" Target="http://newweb.zoo.gov.tw/Pager/Show/ZooData_Index_Show.aspx?Animal_ID=2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6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最愛的動物介紹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資料整理：阿珉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44086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松鼠猴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分佈</a:t>
            </a:r>
            <a:r>
              <a:rPr lang="zh-TW" altLang="en-US" dirty="0" smtClean="0"/>
              <a:t>：哥倫比亞</a:t>
            </a:r>
            <a:r>
              <a:rPr lang="zh-TW" altLang="en-US" dirty="0"/>
              <a:t>、祕魯及巴西的安地斯山地</a:t>
            </a:r>
            <a:r>
              <a:rPr lang="zh-TW" altLang="en-US" dirty="0" smtClean="0"/>
              <a:t>帶</a:t>
            </a:r>
            <a:endParaRPr lang="en-US" altLang="zh-TW" dirty="0" smtClean="0"/>
          </a:p>
          <a:p>
            <a:r>
              <a:rPr lang="zh-TW" altLang="en-US" dirty="0"/>
              <a:t>叫聲變化最多的靈長類</a:t>
            </a:r>
            <a:r>
              <a:rPr lang="zh-TW" altLang="en-US" dirty="0" smtClean="0"/>
              <a:t>動物</a:t>
            </a:r>
            <a:endParaRPr lang="en-US" altLang="zh-TW" dirty="0" smtClean="0"/>
          </a:p>
          <a:p>
            <a:r>
              <a:rPr lang="zh-TW" altLang="en-US" dirty="0" smtClean="0"/>
              <a:t>珍貴</a:t>
            </a:r>
            <a:r>
              <a:rPr lang="zh-TW" altLang="en-US" dirty="0"/>
              <a:t>稀有保育</a:t>
            </a:r>
            <a:r>
              <a:rPr lang="zh-TW" altLang="en-US" dirty="0" smtClean="0"/>
              <a:t>類</a:t>
            </a:r>
            <a:endParaRPr lang="zh-TW" altLang="en-US" dirty="0"/>
          </a:p>
        </p:txBody>
      </p:sp>
      <p:pic>
        <p:nvPicPr>
          <p:cNvPr id="1030" name="Picture 6" descr="松鼠猴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2905">
            <a:off x="4391375" y="1939950"/>
            <a:ext cx="3968447" cy="2629694"/>
          </a:xfrm>
          <a:prstGeom prst="rect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9279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大貓熊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食物</a:t>
            </a:r>
            <a:r>
              <a:rPr lang="zh-TW" altLang="en-US" dirty="0"/>
              <a:t>有</a:t>
            </a:r>
            <a:r>
              <a:rPr lang="en-US" altLang="zh-TW" dirty="0"/>
              <a:t>99%</a:t>
            </a:r>
            <a:r>
              <a:rPr lang="zh-TW" altLang="en-US" dirty="0"/>
              <a:t>為</a:t>
            </a:r>
            <a:r>
              <a:rPr lang="zh-TW" altLang="en-US" dirty="0" smtClean="0"/>
              <a:t>竹子</a:t>
            </a:r>
            <a:endParaRPr lang="en-US" altLang="zh-TW" dirty="0" smtClean="0"/>
          </a:p>
          <a:p>
            <a:r>
              <a:rPr lang="zh-TW" altLang="en-US" dirty="0"/>
              <a:t>全年</a:t>
            </a:r>
            <a:r>
              <a:rPr lang="zh-TW" altLang="en-US" dirty="0" smtClean="0"/>
              <a:t>活動</a:t>
            </a:r>
            <a:endParaRPr lang="en-US" altLang="zh-TW" dirty="0" smtClean="0"/>
          </a:p>
          <a:p>
            <a:r>
              <a:rPr lang="zh-TW" altLang="en-US" dirty="0"/>
              <a:t>站立身高約</a:t>
            </a:r>
            <a:r>
              <a:rPr lang="en-US" altLang="zh-TW" dirty="0"/>
              <a:t>1.6-1.8</a:t>
            </a:r>
            <a:r>
              <a:rPr lang="zh-TW" altLang="en-US" dirty="0"/>
              <a:t>公尺，體重約</a:t>
            </a:r>
            <a:r>
              <a:rPr lang="en-US" altLang="zh-TW" dirty="0"/>
              <a:t>70-150</a:t>
            </a:r>
            <a:r>
              <a:rPr lang="zh-TW" altLang="en-US" dirty="0"/>
              <a:t>公斤，身體呈圓圓胖胖的桶型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2050" name="Picture 2" descr="大貓熊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0" y="1825625"/>
            <a:ext cx="4124217" cy="307294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084365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生活在海拔</a:t>
            </a:r>
            <a:r>
              <a:rPr lang="en-US" altLang="zh-TW" dirty="0"/>
              <a:t>1,800-4,000</a:t>
            </a:r>
            <a:r>
              <a:rPr lang="zh-TW" altLang="en-US" dirty="0"/>
              <a:t>公尺山區的森林或</a:t>
            </a:r>
            <a:r>
              <a:rPr lang="zh-TW" altLang="en-US" dirty="0" smtClean="0"/>
              <a:t>竹林</a:t>
            </a:r>
            <a:endParaRPr lang="en-US" altLang="zh-TW" dirty="0" smtClean="0"/>
          </a:p>
          <a:p>
            <a:r>
              <a:rPr lang="zh-TW" altLang="en-US" dirty="0"/>
              <a:t>夜行性或晨昏</a:t>
            </a:r>
            <a:r>
              <a:rPr lang="zh-TW" altLang="en-US" dirty="0" smtClean="0"/>
              <a:t>活動</a:t>
            </a:r>
            <a:endParaRPr lang="en-US" altLang="zh-TW" dirty="0" smtClean="0"/>
          </a:p>
          <a:p>
            <a:r>
              <a:rPr lang="zh-TW" altLang="en-US" dirty="0"/>
              <a:t>擅長</a:t>
            </a:r>
            <a:r>
              <a:rPr lang="zh-TW" altLang="en-US" dirty="0" smtClean="0"/>
              <a:t>爬樹</a:t>
            </a:r>
            <a:endParaRPr lang="en-US" altLang="zh-TW" dirty="0" smtClean="0"/>
          </a:p>
          <a:p>
            <a:r>
              <a:rPr lang="zh-TW" altLang="en-US" dirty="0"/>
              <a:t>興奮時會有麝香的氣味從肛門排出，牠們會用肛門部位摩擦物體，留下氣味來</a:t>
            </a:r>
            <a:r>
              <a:rPr lang="zh-TW" altLang="en-US" b="1" i="1" u="sng" dirty="0">
                <a:solidFill>
                  <a:srgbClr val="FF0000"/>
                </a:solidFill>
              </a:rPr>
              <a:t>宣示領域</a:t>
            </a:r>
          </a:p>
        </p:txBody>
      </p:sp>
      <p:pic>
        <p:nvPicPr>
          <p:cNvPr id="1026" name="Picture 2" descr="小貓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49436">
            <a:off x="4639088" y="2005951"/>
            <a:ext cx="3676931" cy="2628489"/>
          </a:xfrm>
          <a:prstGeom prst="heart">
            <a:avLst/>
          </a:prstGeom>
          <a:ln w="63500" cap="rnd">
            <a:solidFill>
              <a:srgbClr val="FF33CC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275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松鼠猴</a:t>
            </a:r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newweb.zoo.gov.tw/Pager/Show/ZooData_Index_Show.aspx?Animal_ID=27</a:t>
            </a:r>
            <a:endParaRPr lang="en-US" altLang="zh-TW" dirty="0" smtClean="0"/>
          </a:p>
          <a:p>
            <a:r>
              <a:rPr lang="zh-TW" altLang="en-US" dirty="0" smtClean="0"/>
              <a:t>大貓熊</a:t>
            </a: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newweb.zoo.gov.tw/panda/details.html</a:t>
            </a:r>
            <a:endParaRPr lang="en-US" altLang="zh-TW" dirty="0" smtClean="0"/>
          </a:p>
          <a:p>
            <a:r>
              <a:rPr lang="zh-TW" altLang="en-US" dirty="0" smtClean="0"/>
              <a:t>小貓熊</a:t>
            </a:r>
            <a:r>
              <a:rPr lang="en-US" altLang="zh-TW" dirty="0">
                <a:hlinkClick r:id="rId4"/>
              </a:rPr>
              <a:t>http://newweb.zoo.gov.tw/Pager/Show/ZooData_Index_Show.aspx?Animal_ID=164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53721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123</Words>
  <Application>Microsoft Office PowerPoint</Application>
  <PresentationFormat>如螢幕大小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文鼎中特圓</vt:lpstr>
      <vt:lpstr>文鼎粗毛楷</vt:lpstr>
      <vt:lpstr>新細明體</vt:lpstr>
      <vt:lpstr>Arial</vt:lpstr>
      <vt:lpstr>Calibri</vt:lpstr>
      <vt:lpstr>Office 佈景主題</vt:lpstr>
      <vt:lpstr>最愛的動物介紹</vt:lpstr>
      <vt:lpstr>松鼠猴</vt:lpstr>
      <vt:lpstr>大貓熊</vt:lpstr>
      <vt:lpstr>小貓熊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最愛的動物介紹</dc:title>
  <dc:creator>Windows 使用者</dc:creator>
  <cp:lastModifiedBy>Windows 使用者</cp:lastModifiedBy>
  <cp:revision>9</cp:revision>
  <dcterms:created xsi:type="dcterms:W3CDTF">2019-12-24T02:39:52Z</dcterms:created>
  <dcterms:modified xsi:type="dcterms:W3CDTF">2020-01-07T02:56:59Z</dcterms:modified>
</cp:coreProperties>
</file>