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E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F0EBB79-BAEE-481F-B0DE-B69C8A03A844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B5B7D2C-FFCE-4606-B489-FC1BE2D001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1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BB79-BAEE-481F-B0DE-B69C8A03A844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7D2C-FFCE-4606-B489-FC1BE2D001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21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BB79-BAEE-481F-B0DE-B69C8A03A844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7D2C-FFCE-4606-B489-FC1BE2D001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940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BB79-BAEE-481F-B0DE-B69C8A03A844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7D2C-FFCE-4606-B489-FC1BE2D001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284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BB79-BAEE-481F-B0DE-B69C8A03A844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7D2C-FFCE-4606-B489-FC1BE2D001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667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BB79-BAEE-481F-B0DE-B69C8A03A844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7D2C-FFCE-4606-B489-FC1BE2D001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170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BB79-BAEE-481F-B0DE-B69C8A03A844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7D2C-FFCE-4606-B489-FC1BE2D001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383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BB79-BAEE-481F-B0DE-B69C8A03A844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7D2C-FFCE-4606-B489-FC1BE2D001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31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BB79-BAEE-481F-B0DE-B69C8A03A844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7D2C-FFCE-4606-B489-FC1BE2D001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73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BB79-BAEE-481F-B0DE-B69C8A03A844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7D2C-FFCE-4606-B489-FC1BE2D001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27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BB79-BAEE-481F-B0DE-B69C8A03A844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7D2C-FFCE-4606-B489-FC1BE2D001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20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BB79-BAEE-481F-B0DE-B69C8A03A844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7D2C-FFCE-4606-B489-FC1BE2D001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700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BB79-BAEE-481F-B0DE-B69C8A03A844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7D2C-FFCE-4606-B489-FC1BE2D001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74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BB79-BAEE-481F-B0DE-B69C8A03A844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7D2C-FFCE-4606-B489-FC1BE2D001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06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BB79-BAEE-481F-B0DE-B69C8A03A844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7D2C-FFCE-4606-B489-FC1BE2D001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16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BB79-BAEE-481F-B0DE-B69C8A03A844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7D2C-FFCE-4606-B489-FC1BE2D0011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62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BB79-BAEE-481F-B0DE-B69C8A03A844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7D2C-FFCE-4606-B489-FC1BE2D001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57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編輯</a:t>
            </a:r>
            <a:r>
              <a:rPr lang="zh-TW" altLang="en-US" dirty="0" smtClean="0"/>
              <a:t>母片標題</a:t>
            </a:r>
            <a:r>
              <a:rPr lang="zh-TW" altLang="en-US" dirty="0" smtClean="0"/>
              <a:t>樣式按一下以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0EBB79-BAEE-481F-B0DE-B69C8A03A844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5B7D2C-FFCE-4606-B489-FC1BE2D001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清松手寫體2" panose="00000500000000000000" pitchFamily="2" charset="-120"/>
          <a:ea typeface="清松手寫體2" panose="00000500000000000000" pitchFamily="2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清松手寫體1" panose="00000500000000000000" pitchFamily="2" charset="-120"/>
          <a:ea typeface="清松手寫體1" panose="00000500000000000000" pitchFamily="2" charset="-12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wweb.zoo.gov.tw/Pager/Show/ZooData_Index_Show.aspx?Animal_ID=293" TargetMode="External"/><Relationship Id="rId2" Type="http://schemas.openxmlformats.org/officeDocument/2006/relationships/hyperlink" Target="http://newweb.zoo.gov.tw/Pager/Show/ZooData_Index_Show.aspx?Animal_ID=16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web.zoo.gov.tw/Pager/Show/ZooData_Index_Show.aspx?Animal_ID=4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51000">
              <a:srgbClr val="87E9E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動物小檔案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資料整理</a:t>
            </a:r>
            <a:r>
              <a:rPr lang="en-US" altLang="zh-TW" dirty="0" smtClean="0"/>
              <a:t>:</a:t>
            </a:r>
            <a:r>
              <a:rPr lang="zh-TW" altLang="en-US" dirty="0" smtClean="0"/>
              <a:t>妮妮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794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gallery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0" y="325938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歐亞水獺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瀕臨</a:t>
            </a:r>
            <a:r>
              <a:rPr lang="zh-TW" altLang="en-US" dirty="0">
                <a:solidFill>
                  <a:srgbClr val="FF0000"/>
                </a:solidFill>
              </a:rPr>
              <a:t>絕種保育類</a:t>
            </a:r>
            <a:r>
              <a:rPr lang="zh-TW" altLang="en-US" dirty="0" smtClean="0">
                <a:solidFill>
                  <a:srgbClr val="FF0000"/>
                </a:solidFill>
              </a:rPr>
              <a:t>野生動物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/>
              <a:t>分佈：歐洲、亞洲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水獺</a:t>
            </a:r>
            <a:r>
              <a:rPr lang="zh-TW" altLang="en-US" dirty="0"/>
              <a:t>會在水邊土堤上築巢，入口在水面下，經由斜坡道進入位於水面上的巢室，巢內墊樹皮及草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1958" y="2204448"/>
            <a:ext cx="3853392" cy="2890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299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小貓熊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瀕臨</a:t>
            </a:r>
            <a:r>
              <a:rPr lang="zh-TW" altLang="en-US" dirty="0">
                <a:solidFill>
                  <a:srgbClr val="FF0000"/>
                </a:solidFill>
              </a:rPr>
              <a:t>絕種保育類</a:t>
            </a:r>
            <a:r>
              <a:rPr lang="zh-TW" altLang="en-US" dirty="0" smtClean="0">
                <a:solidFill>
                  <a:srgbClr val="FF0000"/>
                </a:solidFill>
              </a:rPr>
              <a:t>野生動物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擅長</a:t>
            </a:r>
            <a:r>
              <a:rPr lang="zh-TW" altLang="en-US" dirty="0"/>
              <a:t>爬樹，但多半在地面上進食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夜</a:t>
            </a:r>
            <a:r>
              <a:rPr lang="zh-TW" altLang="en-US" dirty="0"/>
              <a:t>行性或晨昏活動的動物，白天在樹上睡覺。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3661" y="2410602"/>
            <a:ext cx="3721689" cy="2660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852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山羌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分佈中國大陸</a:t>
            </a:r>
            <a:r>
              <a:rPr lang="zh-TW" altLang="en-US" dirty="0"/>
              <a:t>南方、</a:t>
            </a:r>
            <a:r>
              <a:rPr lang="zh-TW" altLang="en-US" dirty="0" smtClean="0"/>
              <a:t>臺灣</a:t>
            </a:r>
            <a:endParaRPr lang="en-US" altLang="zh-TW" dirty="0" smtClean="0"/>
          </a:p>
          <a:p>
            <a:r>
              <a:rPr lang="zh-TW" altLang="en-US" dirty="0"/>
              <a:t>雄山羌在每年</a:t>
            </a:r>
            <a:r>
              <a:rPr lang="en-US" altLang="zh-TW" dirty="0"/>
              <a:t>4-6</a:t>
            </a:r>
            <a:r>
              <a:rPr lang="zh-TW" altLang="en-US" dirty="0"/>
              <a:t>月時會掉</a:t>
            </a:r>
            <a:r>
              <a:rPr lang="zh-TW" altLang="en-US" dirty="0" smtClean="0"/>
              <a:t>角</a:t>
            </a:r>
            <a:endParaRPr lang="en-US" altLang="zh-TW" dirty="0" smtClean="0"/>
          </a:p>
          <a:p>
            <a:r>
              <a:rPr lang="zh-TW" altLang="en-US" dirty="0"/>
              <a:t>是臺灣三種鹿科動物中體型最小的</a:t>
            </a:r>
          </a:p>
        </p:txBody>
      </p:sp>
      <p:pic>
        <p:nvPicPr>
          <p:cNvPr id="1026" name="Picture 2" descr="å±±ç¾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1980634"/>
            <a:ext cx="2680607" cy="37408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01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http://newweb.zoo.gov.tw/Pager/Show/ZooData_Index_Show.aspx?Animal_ID=164</a:t>
            </a:r>
            <a:r>
              <a:rPr lang="zh-TW" altLang="en-US" dirty="0" smtClean="0"/>
              <a:t>小貓熊</a:t>
            </a:r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newweb.zoo.gov.tw/Pager/Show/ZooData_Index_Show.aspx?Animal_ID=293</a:t>
            </a:r>
            <a:r>
              <a:rPr lang="zh-TW" altLang="en-US" dirty="0"/>
              <a:t>歐亞</a:t>
            </a:r>
            <a:r>
              <a:rPr lang="zh-TW" altLang="en-US" dirty="0" smtClean="0"/>
              <a:t>水獺</a:t>
            </a:r>
            <a:endParaRPr lang="en-US" altLang="zh-TW" dirty="0" smtClean="0"/>
          </a:p>
          <a:p>
            <a:r>
              <a:rPr lang="en-US" altLang="zh-TW" dirty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newweb.zoo.gov.tw/Pager/Show/ZooData_Index_Show.aspx?Animal_ID=415</a:t>
            </a:r>
            <a:r>
              <a:rPr lang="zh-TW" altLang="en-US" dirty="0"/>
              <a:t>山羌</a:t>
            </a:r>
          </a:p>
        </p:txBody>
      </p:sp>
      <p:sp>
        <p:nvSpPr>
          <p:cNvPr id="5" name="矩形 4"/>
          <p:cNvSpPr/>
          <p:nvPr/>
        </p:nvSpPr>
        <p:spPr>
          <a:xfrm>
            <a:off x="849086" y="2965269"/>
            <a:ext cx="766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871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</TotalTime>
  <Words>129</Words>
  <Application>Microsoft Office PowerPoint</Application>
  <PresentationFormat>如螢幕大小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清松手寫體1</vt:lpstr>
      <vt:lpstr>清松手寫體2</vt:lpstr>
      <vt:lpstr>新細明體</vt:lpstr>
      <vt:lpstr>Arial</vt:lpstr>
      <vt:lpstr>Garamond</vt:lpstr>
      <vt:lpstr>有機</vt:lpstr>
      <vt:lpstr>動物小檔案</vt:lpstr>
      <vt:lpstr>歐亞水獺</vt:lpstr>
      <vt:lpstr>小貓熊</vt:lpstr>
      <vt:lpstr>山羌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動物小檔案</dc:title>
  <dc:creator>Windows 使用者</dc:creator>
  <cp:lastModifiedBy>Windows 使用者</cp:lastModifiedBy>
  <cp:revision>12</cp:revision>
  <dcterms:created xsi:type="dcterms:W3CDTF">2019-12-24T02:43:39Z</dcterms:created>
  <dcterms:modified xsi:type="dcterms:W3CDTF">2020-01-07T03:02:11Z</dcterms:modified>
</cp:coreProperties>
</file>