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4F5E"/>
    <a:srgbClr val="11EF4B"/>
    <a:srgbClr val="00CC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852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1283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0222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3467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013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29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49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454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323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894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40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577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4752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541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86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537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30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11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B5EF61-CC03-4749-B169-50624309FE5B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CB487E-B647-4CC8-8AE6-B7D31B3724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294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75" TargetMode="External"/><Relationship Id="rId2" Type="http://schemas.openxmlformats.org/officeDocument/2006/relationships/hyperlink" Target="http://newweb.zoo.gov.tw/Pager/Show/ZooData_Index_Show.aspx?Animal_ID=9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1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tx1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11EF4B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動物園動物簡介</a:t>
            </a:r>
            <a:endParaRPr lang="zh-TW" altLang="en-US" dirty="0">
              <a:solidFill>
                <a:srgbClr val="11EF4B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資料整理：恩陽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4923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3000">
        <p14:glitter pattern="hexagon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大白斑蝶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分佈：在</a:t>
            </a:r>
            <a:r>
              <a:rPr lang="zh-TW" altLang="en-US" dirty="0"/>
              <a:t>臺灣分佈於南部、東南部及北部</a:t>
            </a:r>
            <a:r>
              <a:rPr lang="zh-TW" altLang="en-US" dirty="0" smtClean="0"/>
              <a:t>沿海地區</a:t>
            </a:r>
            <a:endParaRPr lang="en-US" altLang="zh-TW" dirty="0" smtClean="0"/>
          </a:p>
          <a:p>
            <a:r>
              <a:rPr lang="zh-TW" altLang="en-US" dirty="0" smtClean="0"/>
              <a:t>食性：幼蟲</a:t>
            </a:r>
            <a:r>
              <a:rPr lang="zh-TW" altLang="en-US" dirty="0"/>
              <a:t>以夾竹桃科爬森藤為</a:t>
            </a:r>
            <a:r>
              <a:rPr lang="zh-TW" altLang="en-US" dirty="0" smtClean="0"/>
              <a:t>食</a:t>
            </a:r>
            <a:endParaRPr lang="en-US" altLang="zh-TW" dirty="0" smtClean="0"/>
          </a:p>
          <a:p>
            <a:r>
              <a:rPr lang="zh-TW" altLang="en-US" dirty="0"/>
              <a:t>解說：	</a:t>
            </a:r>
          </a:p>
          <a:p>
            <a:r>
              <a:rPr lang="en-US" altLang="zh-TW" dirty="0" smtClean="0"/>
              <a:t>1</a:t>
            </a:r>
            <a:r>
              <a:rPr lang="zh-TW" altLang="en-US" dirty="0" smtClean="0"/>
              <a:t>：幼蟲</a:t>
            </a:r>
            <a:r>
              <a:rPr lang="zh-TW" altLang="en-US" dirty="0"/>
              <a:t>因取食有毒之寄主植物而具警戒色。</a:t>
            </a:r>
          </a:p>
          <a:p>
            <a:r>
              <a:rPr lang="en-US" altLang="zh-TW" dirty="0" smtClean="0"/>
              <a:t>2</a:t>
            </a:r>
            <a:r>
              <a:rPr lang="zh-TW" altLang="en-US" dirty="0" smtClean="0"/>
              <a:t>：在</a:t>
            </a:r>
            <a:r>
              <a:rPr lang="zh-TW" altLang="en-US" dirty="0"/>
              <a:t>野外飛行速度緩慢，又有大笨蝶之稱。</a:t>
            </a:r>
          </a:p>
          <a:p>
            <a:endParaRPr lang="zh-TW" altLang="en-US" dirty="0"/>
          </a:p>
        </p:txBody>
      </p:sp>
      <p:pic>
        <p:nvPicPr>
          <p:cNvPr id="1032" name="Picture 8" descr="å¤§ç½æè¶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223" y="2139715"/>
            <a:ext cx="4294959" cy="3113845"/>
          </a:xfrm>
          <a:prstGeom prst="flowChartConnector">
            <a:avLst/>
          </a:prstGeom>
          <a:noFill/>
          <a:ln w="76200">
            <a:solidFill>
              <a:srgbClr val="00B05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690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300">
        <p14:vortex dir="r"/>
      </p:transition>
    </mc:Choice>
    <mc:Fallback>
      <p:transition spd="slow" advTm="3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青帶鳳蝶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1800" dirty="0"/>
              <a:t>卵呈球形，淡黃色。 幼蟲一至四齡暗褐色，終齡呈綠色，體表有一條黃色橫紋。 蛹為帶蛹。 成蝶翅膀黑褐色，上、下翅具有相連成一片的水</a:t>
            </a:r>
            <a:r>
              <a:rPr lang="zh-TW" altLang="en-US" sz="1800" dirty="0" smtClean="0"/>
              <a:t>藍色</a:t>
            </a:r>
            <a:r>
              <a:rPr lang="zh-TW" altLang="en-US" sz="1800" dirty="0"/>
              <a:t>帶狀斑紋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zh-TW" altLang="en-US" sz="1800" dirty="0"/>
              <a:t>生活在平地至中海拔山區，春、夏二季在溪谷特別常見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zh-TW" altLang="en-US" sz="1800" dirty="0"/>
              <a:t>幼蟲食草為樟科之樟樹、牛樟、香桂、錫蘭肉桂、紅楠、香楠等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zh-TW" altLang="en-US" sz="1800" dirty="0"/>
              <a:t>喜好訪花，雄蝶會集體在溪谷濕地吸水。</a:t>
            </a:r>
          </a:p>
        </p:txBody>
      </p:sp>
      <p:pic>
        <p:nvPicPr>
          <p:cNvPr id="1026" name="Picture 2" descr="éå¸¶é³³è¶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401" y="2037805"/>
            <a:ext cx="3696359" cy="2792707"/>
          </a:xfrm>
          <a:prstGeom prst="flowChartTerminator">
            <a:avLst/>
          </a:prstGeom>
          <a:noFill/>
          <a:ln w="76200">
            <a:solidFill>
              <a:srgbClr val="11EF4B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65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國王企鵝在圈養環境下壽命可達</a:t>
            </a:r>
            <a:r>
              <a:rPr lang="en-US" altLang="zh-TW" dirty="0" smtClean="0"/>
              <a:t>15-20</a:t>
            </a:r>
            <a:r>
              <a:rPr lang="zh-TW" altLang="en-US" dirty="0" smtClean="0"/>
              <a:t>年</a:t>
            </a:r>
            <a:endParaRPr lang="en-US" altLang="zh-TW" dirty="0" smtClean="0"/>
          </a:p>
          <a:p>
            <a:r>
              <a:rPr lang="zh-TW" altLang="en-US" dirty="0"/>
              <a:t>與皇帝企鵝相較，嘴相對較長，耳斑有不同的色調及形狀。幼鳥有較淺的黃色耳斑及較暗的下顎</a:t>
            </a:r>
            <a:r>
              <a:rPr lang="zh-TW" altLang="en-US" dirty="0" smtClean="0"/>
              <a:t>板</a:t>
            </a:r>
            <a:endParaRPr lang="en-US" altLang="zh-TW" dirty="0" smtClean="0"/>
          </a:p>
          <a:p>
            <a:r>
              <a:rPr lang="zh-TW" altLang="en-US" dirty="0"/>
              <a:t>嘴及翅膀的</a:t>
            </a:r>
            <a:r>
              <a:rPr lang="zh-TW" altLang="en-US" dirty="0" smtClean="0"/>
              <a:t>長度</a:t>
            </a:r>
            <a:r>
              <a:rPr lang="zh-TW" altLang="en-US" dirty="0"/>
              <a:t>不同</a:t>
            </a:r>
          </a:p>
        </p:txBody>
      </p:sp>
      <p:pic>
        <p:nvPicPr>
          <p:cNvPr id="2050" name="Picture 2" descr="åçä¼éµ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4742" y="1690689"/>
            <a:ext cx="2752344" cy="4292964"/>
          </a:xfrm>
          <a:prstGeom prst="horizontalScroll">
            <a:avLst>
              <a:gd name="adj" fmla="val 10127"/>
            </a:avLst>
          </a:prstGeom>
          <a:noFill/>
          <a:ln w="76200">
            <a:solidFill>
              <a:srgbClr val="00CC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3000">
        <p:checker/>
      </p:transition>
    </mc:Choice>
    <mc:Fallback>
      <p:transition spd="slow" advTm="3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大白斑</a:t>
            </a:r>
            <a:r>
              <a:rPr lang="zh-TW" altLang="en-US" dirty="0" smtClean="0"/>
              <a:t>蝶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newweb.zoo.gov.tw/Pager/Show/ZooData_Index_Show.aspx?Animal_ID=90</a:t>
            </a:r>
            <a:endParaRPr lang="en-US" altLang="zh-TW" dirty="0" smtClean="0"/>
          </a:p>
          <a:p>
            <a:r>
              <a:rPr lang="zh-TW" altLang="en-US" dirty="0"/>
              <a:t>青帶</a:t>
            </a:r>
            <a:r>
              <a:rPr lang="zh-TW" altLang="en-US" dirty="0" smtClean="0"/>
              <a:t>鳳蝶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http://newweb.zoo.gov.tw/Pager/Show/ZooData_Index_Show.aspx?Animal_ID=275</a:t>
            </a:r>
            <a:endParaRPr lang="en-US" altLang="zh-TW" dirty="0" smtClean="0"/>
          </a:p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http://newweb.zoo.gov.tw/Pager/Show/ZooData_Index_Show.aspx?Animal_ID=118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13648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3000">
        <p15:prstTrans prst="prestig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86</TotalTime>
  <Words>225</Words>
  <Application>Microsoft Office PowerPoint</Application>
  <PresentationFormat>如螢幕大小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文鼎甜妞體P</vt:lpstr>
      <vt:lpstr>微軟正黑體</vt:lpstr>
      <vt:lpstr>Century Gothic</vt:lpstr>
      <vt:lpstr>Wingdings 3</vt:lpstr>
      <vt:lpstr>切割線</vt:lpstr>
      <vt:lpstr>動物園動物簡介</vt:lpstr>
      <vt:lpstr>大白斑蝶</vt:lpstr>
      <vt:lpstr>青帶鳳蝶</vt:lpstr>
      <vt:lpstr>國王企鵝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動物園動物簡介</dc:title>
  <dc:creator>Windows 使用者</dc:creator>
  <cp:lastModifiedBy>Windows 使用者</cp:lastModifiedBy>
  <cp:revision>10</cp:revision>
  <dcterms:created xsi:type="dcterms:W3CDTF">2019-12-24T02:43:14Z</dcterms:created>
  <dcterms:modified xsi:type="dcterms:W3CDTF">2020-01-07T03:02:14Z</dcterms:modified>
</cp:coreProperties>
</file>