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00FFFF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66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622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36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9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597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1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1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6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31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022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7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99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05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6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836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8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481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24573-2496-44DA-BD89-9114164496D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ECD538-D374-4EE2-95E4-5C479C429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8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47" TargetMode="External"/><Relationship Id="rId2" Type="http://schemas.openxmlformats.org/officeDocument/2006/relationships/hyperlink" Target="http://newweb.zoo.gov.tw/Pager/Show/ZooData_Index_Show.aspx?Animal_ID=1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66FF"/>
            </a:gs>
            <a:gs pos="100000">
              <a:srgbClr val="28A4F2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可愛的動物</a:t>
            </a:r>
            <a:endParaRPr lang="zh-TW" altLang="en-US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資料蒐集</a:t>
            </a:r>
            <a:r>
              <a:rPr lang="en-US" altLang="zh-TW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:</a:t>
            </a:r>
            <a:r>
              <a:rPr lang="zh-TW" altLang="en-US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涵涵</a:t>
            </a:r>
            <a:endParaRPr lang="zh-TW" altLang="en-US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623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ractur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FFFF"/>
            </a:gs>
            <a:gs pos="100000">
              <a:srgbClr val="00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小貓熊</a:t>
            </a:r>
            <a:endParaRPr lang="zh-TW" altLang="en-US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分佈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: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生活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在海拔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1,800-4,000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公尺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山區的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森林或竹林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dirty="0" smtClean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保育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：瀕臨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絕種保育類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野生動物。</a:t>
            </a:r>
            <a:endParaRPr lang="en-US" altLang="zh-TW" dirty="0" smtClean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形態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：身體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大部分為深棕色，四肢為黑色，蹠底顏色較淡，且有毛可防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滑。</a:t>
            </a:r>
            <a:endParaRPr lang="zh-TW" altLang="en-US" dirty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1026" name="Picture 2" descr="å°è²ç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2142309"/>
            <a:ext cx="4108548" cy="293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5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FF66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鴯鶓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82984" cy="253736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澳洲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、塔斯馬尼亞島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dirty="0" smtClean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卵：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130×90mm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，重量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450-650g</a:t>
            </a:r>
          </a:p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一窩約有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5-15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個蛋，由雄鴯鹋負責孵蛋及育雛。</a:t>
            </a:r>
            <a:endParaRPr lang="en-US" altLang="zh-TW" dirty="0" smtClean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2684" y="1690689"/>
            <a:ext cx="2327910" cy="3550063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907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78189"/>
            <a:ext cx="7823019" cy="1325563"/>
          </a:xfrm>
        </p:spPr>
        <p:txBody>
          <a:bodyPr/>
          <a:lstStyle/>
          <a:p>
            <a:r>
              <a:rPr lang="zh-TW" altLang="en-US" dirty="0" smtClean="0"/>
              <a:t>國王</a:t>
            </a:r>
            <a:r>
              <a:rPr lang="zh-TW" altLang="en-US" dirty="0"/>
              <a:t>企鵝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425644"/>
          </a:xfrm>
        </p:spPr>
        <p:txBody>
          <a:bodyPr/>
          <a:lstStyle/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國王企鵝在圈養環境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下壽命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可達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15-20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</a:t>
            </a:r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dirty="0" smtClean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在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Kerguelen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島有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24-28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萬對，在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Prince Edward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島約有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22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萬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8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千對。</a:t>
            </a:r>
          </a:p>
          <a:p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10-13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個月羽翼豐滿。</a:t>
            </a:r>
            <a:r>
              <a:rPr lang="en-US" altLang="zh-TW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5-7</a:t>
            </a:r>
            <a:r>
              <a:rPr lang="zh-TW" altLang="en-US" dirty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歲達到性成熟。</a:t>
            </a:r>
          </a:p>
        </p:txBody>
      </p:sp>
      <p:pic>
        <p:nvPicPr>
          <p:cNvPr id="1026" name="Picture 2" descr="åçä¼éµ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435" y="2327304"/>
            <a:ext cx="1874639" cy="292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9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FFFF"/>
            </a:gs>
            <a:gs pos="83000">
              <a:srgbClr val="33CCFF"/>
            </a:gs>
            <a:gs pos="92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資料來源</a:t>
            </a:r>
            <a:endParaRPr lang="zh-TW" altLang="en-US" dirty="0">
              <a:solidFill>
                <a:srgbClr val="33CC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rgbClr val="33CC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小貓熊</a:t>
            </a:r>
            <a:endParaRPr lang="en-US" altLang="zh-TW" dirty="0" smtClean="0">
              <a:solidFill>
                <a:srgbClr val="33CCF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newweb.zoo.gov.tw/Pager/Show/ZooData_Index_Show.aspx?Animal_ID=164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33CC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鴯鶓</a:t>
            </a:r>
            <a:endParaRPr lang="en-US" altLang="zh-TW" dirty="0">
              <a:solidFill>
                <a:srgbClr val="33CCF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33CCFF"/>
                </a:solidFill>
                <a:hlinkClick r:id="rId3"/>
              </a:rPr>
              <a:t>http://</a:t>
            </a:r>
            <a:r>
              <a:rPr lang="en-US" altLang="zh-TW" dirty="0" smtClean="0">
                <a:solidFill>
                  <a:srgbClr val="33CCFF"/>
                </a:solidFill>
                <a:hlinkClick r:id="rId3"/>
              </a:rPr>
              <a:t>newweb.zoo.gov.tw/Pager/Show/ZooData_Index_Show.aspx?Animal_ID=47</a:t>
            </a:r>
            <a:endParaRPr lang="en-US" altLang="zh-TW" dirty="0" smtClean="0">
              <a:solidFill>
                <a:srgbClr val="33CCFF"/>
              </a:solidFill>
            </a:endParaRPr>
          </a:p>
          <a:p>
            <a:r>
              <a:rPr lang="zh-TW" altLang="en-US" dirty="0" smtClean="0">
                <a:solidFill>
                  <a:srgbClr val="33CCFF"/>
                </a:solidFill>
              </a:rPr>
              <a:t>國王</a:t>
            </a:r>
            <a:r>
              <a:rPr lang="zh-TW" altLang="en-US" dirty="0">
                <a:solidFill>
                  <a:srgbClr val="33CCFF"/>
                </a:solidFill>
              </a:rPr>
              <a:t>企鵝</a:t>
            </a:r>
            <a:endParaRPr lang="en-US" altLang="zh-TW" dirty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33CCFF"/>
                </a:solidFill>
                <a:hlinkClick r:id="rId4"/>
              </a:rPr>
              <a:t>http://</a:t>
            </a:r>
            <a:r>
              <a:rPr lang="en-US" altLang="zh-TW" dirty="0" smtClean="0">
                <a:solidFill>
                  <a:srgbClr val="33CCFF"/>
                </a:solidFill>
                <a:hlinkClick r:id="rId4"/>
              </a:rPr>
              <a:t>newweb.zoo.gov.tw/Pager/Show/ZooData_Index_Show.aspx?Animal_ID=118</a:t>
            </a:r>
            <a:endParaRPr lang="en-US" altLang="zh-TW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154</Words>
  <Application>Microsoft Office PowerPoint</Application>
  <PresentationFormat>如螢幕大小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清松手寫體1</vt:lpstr>
      <vt:lpstr>清松手寫體2</vt:lpstr>
      <vt:lpstr>微軟正黑體</vt:lpstr>
      <vt:lpstr>新細明體</vt:lpstr>
      <vt:lpstr>Arial</vt:lpstr>
      <vt:lpstr>Garamond</vt:lpstr>
      <vt:lpstr>有機</vt:lpstr>
      <vt:lpstr>可愛的動物</vt:lpstr>
      <vt:lpstr>小貓熊</vt:lpstr>
      <vt:lpstr>鴯鶓</vt:lpstr>
      <vt:lpstr>國王企鵝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可愛的動物</dc:title>
  <dc:creator>Windows 使用者</dc:creator>
  <cp:lastModifiedBy>Windows 使用者</cp:lastModifiedBy>
  <cp:revision>10</cp:revision>
  <dcterms:created xsi:type="dcterms:W3CDTF">2019-12-24T02:43:18Z</dcterms:created>
  <dcterms:modified xsi:type="dcterms:W3CDTF">2020-01-07T02:59:25Z</dcterms:modified>
</cp:coreProperties>
</file>