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7302B-D26C-4168-A9A8-1A08B5BF051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5CA7-216C-48A5-928B-26B0F9EDA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7964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7302B-D26C-4168-A9A8-1A08B5BF051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5CA7-216C-48A5-928B-26B0F9EDA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793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7302B-D26C-4168-A9A8-1A08B5BF051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5CA7-216C-48A5-928B-26B0F9EDA0F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54207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7302B-D26C-4168-A9A8-1A08B5BF051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5CA7-216C-48A5-928B-26B0F9EDA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63362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7302B-D26C-4168-A9A8-1A08B5BF051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5CA7-216C-48A5-928B-26B0F9EDA0F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4999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7302B-D26C-4168-A9A8-1A08B5BF051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5CA7-216C-48A5-928B-26B0F9EDA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82040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7302B-D26C-4168-A9A8-1A08B5BF051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5CA7-216C-48A5-928B-26B0F9EDA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21004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7302B-D26C-4168-A9A8-1A08B5BF051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5CA7-216C-48A5-928B-26B0F9EDA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9980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7302B-D26C-4168-A9A8-1A08B5BF051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5CA7-216C-48A5-928B-26B0F9EDA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9367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7302B-D26C-4168-A9A8-1A08B5BF051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5CA7-216C-48A5-928B-26B0F9EDA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2761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7302B-D26C-4168-A9A8-1A08B5BF051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5CA7-216C-48A5-928B-26B0F9EDA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2623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7302B-D26C-4168-A9A8-1A08B5BF051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5CA7-216C-48A5-928B-26B0F9EDA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4566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7302B-D26C-4168-A9A8-1A08B5BF051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5CA7-216C-48A5-928B-26B0F9EDA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8218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7302B-D26C-4168-A9A8-1A08B5BF051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5CA7-216C-48A5-928B-26B0F9EDA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6358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7302B-D26C-4168-A9A8-1A08B5BF051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5CA7-216C-48A5-928B-26B0F9EDA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8701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7302B-D26C-4168-A9A8-1A08B5BF051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5CA7-216C-48A5-928B-26B0F9EDA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062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7302B-D26C-4168-A9A8-1A08B5BF0512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2155CA7-216C-48A5-928B-26B0F9EDA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4592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59" TargetMode="External"/><Relationship Id="rId2" Type="http://schemas.openxmlformats.org/officeDocument/2006/relationships/hyperlink" Target="http://newweb.zoo.gov.tw/Pager/Show/ZooData_Index_Show.aspx?Animal_ID=16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2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9000">
              <a:schemeClr val="accent1">
                <a:lumMod val="5000"/>
                <a:lumOff val="95000"/>
              </a:schemeClr>
            </a:gs>
            <a:gs pos="49000">
              <a:schemeClr val="accent1">
                <a:lumMod val="45000"/>
                <a:lumOff val="55000"/>
              </a:schemeClr>
            </a:gs>
            <a:gs pos="7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好玩 的 動物園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整理資料</a:t>
            </a:r>
            <a:r>
              <a:rPr lang="en-US" altLang="zh-TW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: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知璇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476096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Tm="1000">
        <p15:prstTrans prst="curtains"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12000">
              <a:schemeClr val="accent1">
                <a:lumMod val="45000"/>
                <a:lumOff val="55000"/>
              </a:schemeClr>
            </a:gs>
            <a:gs pos="33000">
              <a:schemeClr val="accent1">
                <a:lumMod val="45000"/>
                <a:lumOff val="55000"/>
              </a:schemeClr>
            </a:gs>
            <a:gs pos="68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小貓熊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身體大部分為深棕色，四肢為黑色小貓熊是夜行性或晨昏活動的動物，白天在樹上睡覺。小貓熊擅長爬樹，但多半在地面上進食。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 rot="20899620">
            <a:off x="4813391" y="1550049"/>
            <a:ext cx="3610361" cy="2755199"/>
          </a:xfrm>
          <a:prstGeom prst="heart">
            <a:avLst/>
          </a:prstGeom>
          <a:ln w="190500" cap="rnd">
            <a:solidFill>
              <a:schemeClr val="accent6">
                <a:lumMod val="60000"/>
                <a:lumOff val="40000"/>
              </a:schemeClr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2945076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1000">
        <p:circle/>
      </p:transition>
    </mc:Choice>
    <mc:Fallback>
      <p:transition spd="slow" advTm="100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86000">
              <a:schemeClr val="accent6">
                <a:lumMod val="50000"/>
              </a:schemeClr>
            </a:gs>
            <a:gs pos="33000">
              <a:schemeClr val="accent1">
                <a:lumMod val="45000"/>
                <a:lumOff val="55000"/>
              </a:schemeClr>
            </a:gs>
            <a:gs pos="68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白面捲尾猴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2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分佈</a:t>
            </a:r>
            <a:r>
              <a:rPr lang="zh-TW" altLang="en-US" sz="2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： 貝</a:t>
            </a:r>
            <a:r>
              <a:rPr lang="zh-TW" altLang="en-US" sz="2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里斯、宏都拉斯一直到哥倫比亞西部及伊瓜多</a:t>
            </a:r>
            <a:r>
              <a:rPr lang="zh-TW" altLang="en-US" sz="2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。</a:t>
            </a:r>
            <a:r>
              <a:rPr lang="zh-TW" altLang="en-US" sz="2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面部、喉部及胸部為白色，其餘部份為黑色，身體及尾巴部分毛髮濃密，尾巴可執握，平常都捲起來。</a:t>
            </a:r>
            <a:r>
              <a:rPr lang="en-US" altLang="zh-TW" sz="2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(</a:t>
            </a:r>
            <a:r>
              <a:rPr lang="zh-TW" altLang="en-US" sz="2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半執握能力是指可做支撐用，不能執握物品</a:t>
            </a:r>
            <a:r>
              <a:rPr lang="en-US" altLang="zh-TW" sz="2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)</a:t>
            </a:r>
            <a:endParaRPr lang="zh-TW" altLang="en-US" sz="2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1026" name="Picture 2" descr="ç½é¢æ²å°¾ç´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1" y="1930400"/>
            <a:ext cx="2717074" cy="285178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6023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Tm="1000">
        <p14:reveal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0">
              <a:schemeClr val="accent6">
                <a:lumMod val="50000"/>
              </a:schemeClr>
            </a:gs>
            <a:gs pos="52000">
              <a:schemeClr val="accent1">
                <a:lumMod val="45000"/>
                <a:lumOff val="55000"/>
              </a:schemeClr>
            </a:gs>
            <a:gs pos="8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山獅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sz="2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分佈：	北美、中美、南美。能適應各型氣候地形，包括雨林、南美草原或北美岩石、山區</a:t>
            </a:r>
            <a:r>
              <a:rPr lang="zh-TW" altLang="en-US" sz="2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。</a:t>
            </a:r>
            <a:r>
              <a:rPr lang="zh-TW" altLang="en-US" sz="2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山獅是跳躍高手，由靜止一躍可達</a:t>
            </a:r>
            <a:r>
              <a:rPr lang="en-US" altLang="zh-TW" sz="2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6-7</a:t>
            </a:r>
            <a:r>
              <a:rPr lang="zh-TW" altLang="en-US" sz="2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公尺，短跑極快，但數百公尺內即疲乏</a:t>
            </a:r>
            <a:r>
              <a:rPr lang="zh-TW" altLang="en-US" dirty="0"/>
              <a:t>。</a:t>
            </a:r>
          </a:p>
        </p:txBody>
      </p:sp>
      <p:pic>
        <p:nvPicPr>
          <p:cNvPr id="2050" name="Picture 2" descr="å±±ç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421" y="1825625"/>
            <a:ext cx="3270613" cy="3055278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71249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Tm="1000">
        <p14:honeycomb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資料來源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小貓熊</a:t>
            </a:r>
            <a:r>
              <a:rPr lang="en-US" altLang="zh-TW" dirty="0">
                <a:latin typeface="文鼎甜妞體P" panose="020B0602010101010101" pitchFamily="34" charset="-120"/>
                <a:ea typeface="文鼎甜妞體P" panose="020B0602010101010101" pitchFamily="34" charset="-120"/>
                <a:hlinkClick r:id="rId2"/>
              </a:rPr>
              <a:t>http://</a:t>
            </a:r>
            <a:r>
              <a:rPr lang="en-US" altLang="zh-TW" dirty="0" smtClean="0">
                <a:latin typeface="文鼎甜妞體P" panose="020B0602010101010101" pitchFamily="34" charset="-120"/>
                <a:ea typeface="文鼎甜妞體P" panose="020B0602010101010101" pitchFamily="34" charset="-120"/>
                <a:hlinkClick r:id="rId2"/>
              </a:rPr>
              <a:t>newweb.zoo.gov.tw/Pager/Show/ZooData_Index_Show.aspx?Animal_ID=164</a:t>
            </a:r>
            <a:endParaRPr lang="en-US" alt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山 獅</a:t>
            </a:r>
            <a:r>
              <a:rPr lang="en-US" altLang="zh-TW" dirty="0">
                <a:latin typeface="文鼎甜妞體P" panose="020B0602010101010101" pitchFamily="34" charset="-120"/>
                <a:ea typeface="文鼎甜妞體P" panose="020B0602010101010101" pitchFamily="34" charset="-120"/>
                <a:hlinkClick r:id="rId3"/>
              </a:rPr>
              <a:t>http://</a:t>
            </a:r>
            <a:r>
              <a:rPr lang="en-US" altLang="zh-TW" dirty="0" smtClean="0">
                <a:latin typeface="文鼎甜妞體P" panose="020B0602010101010101" pitchFamily="34" charset="-120"/>
                <a:ea typeface="文鼎甜妞體P" panose="020B0602010101010101" pitchFamily="34" charset="-120"/>
                <a:hlinkClick r:id="rId3"/>
              </a:rPr>
              <a:t>newweb.zoo.gov.tw/Pager/Show/ZooData_Index_Show.aspx?Animal_ID=159</a:t>
            </a:r>
            <a:endParaRPr lang="en-US" alt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白面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捲尾 猴</a:t>
            </a:r>
            <a:r>
              <a:rPr lang="en-US" altLang="zh-TW" dirty="0" smtClean="0">
                <a:latin typeface="文鼎甜妞體P" panose="020B0602010101010101" pitchFamily="34" charset="-120"/>
                <a:ea typeface="文鼎甜妞體P" panose="020B0602010101010101" pitchFamily="34" charset="-120"/>
                <a:hlinkClick r:id="rId4"/>
              </a:rPr>
              <a:t>http</a:t>
            </a:r>
            <a:r>
              <a:rPr lang="en-US" altLang="zh-TW" dirty="0">
                <a:latin typeface="文鼎甜妞體P" panose="020B0602010101010101" pitchFamily="34" charset="-120"/>
                <a:ea typeface="文鼎甜妞體P" panose="020B0602010101010101" pitchFamily="34" charset="-120"/>
                <a:hlinkClick r:id="rId4"/>
              </a:rPr>
              <a:t>://</a:t>
            </a:r>
            <a:r>
              <a:rPr lang="en-US" altLang="zh-TW" dirty="0" smtClean="0">
                <a:latin typeface="文鼎甜妞體P" panose="020B0602010101010101" pitchFamily="34" charset="-120"/>
                <a:ea typeface="文鼎甜妞體P" panose="020B0602010101010101" pitchFamily="34" charset="-120"/>
                <a:hlinkClick r:id="rId4"/>
              </a:rPr>
              <a:t>newweb.zoo.gov.tw/Pager/Show/ZooData_Index_Show.aspx?Animal_ID=29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018002" y="3244334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	</a:t>
            </a:r>
            <a:r>
              <a:rPr lang="zh-TW" altLang="en-US" dirty="0" smtClean="0"/>
              <a:t>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9066241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1000">
        <p15:prstTrans prst="airplane"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85</TotalTime>
  <Words>137</Words>
  <Application>Microsoft Office PowerPoint</Application>
  <PresentationFormat>如螢幕大小 (4:3)</PresentationFormat>
  <Paragraphs>13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文鼎甜妞體P</vt:lpstr>
      <vt:lpstr>微軟正黑體</vt:lpstr>
      <vt:lpstr>Arial</vt:lpstr>
      <vt:lpstr>Trebuchet MS</vt:lpstr>
      <vt:lpstr>Wingdings 3</vt:lpstr>
      <vt:lpstr>多面向</vt:lpstr>
      <vt:lpstr>好玩 的 動物園</vt:lpstr>
      <vt:lpstr>小貓熊</vt:lpstr>
      <vt:lpstr>白面捲尾猴</vt:lpstr>
      <vt:lpstr>山獅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好玩 的 動物園</dc:title>
  <dc:creator>Windows 使用者</dc:creator>
  <cp:lastModifiedBy>Windows 使用者</cp:lastModifiedBy>
  <cp:revision>10</cp:revision>
  <dcterms:created xsi:type="dcterms:W3CDTF">2019-12-24T02:43:15Z</dcterms:created>
  <dcterms:modified xsi:type="dcterms:W3CDTF">2020-01-07T02:58:30Z</dcterms:modified>
</cp:coreProperties>
</file>