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handoutMasterIdLst>
    <p:handoutMasterId r:id="rId7"/>
  </p:handout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0BCA8-F921-4B06-9EB0-368DDA9EFF81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09641-A87A-48E8-A554-B6B7B9C9FA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4615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1893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6309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971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172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922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3330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4482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4058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48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99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89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834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54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98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9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31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3122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7A7AEBE-C1C2-495A-84DF-0D3419E96BE9}" type="datetimeFigureOut">
              <a:rPr lang="zh-TW" altLang="en-US" smtClean="0"/>
              <a:t>2020/1/7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346AB0-E359-467E-B38A-43569665510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24647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nda/n_20090519.html" TargetMode="External"/><Relationship Id="rId2" Type="http://schemas.openxmlformats.org/officeDocument/2006/relationships/hyperlink" Target="http://newweb.zoo.gov.tw/Pager/Show/ZooData_Index_Show.aspx?Animal_ID=4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web.zoo.gov.tw/Pager/Show/ZooData_Index_Show.aspx?Animal_ID=16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66FF"/>
            </a:gs>
            <a:gs pos="76500">
              <a:srgbClr val="00B0F0"/>
            </a:gs>
            <a:gs pos="53000">
              <a:srgbClr val="92D050"/>
            </a:gs>
            <a:gs pos="26000">
              <a:srgbClr val="7030A0"/>
            </a:gs>
            <a:gs pos="100000">
              <a:srgbClr val="7030A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最愛的動物園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 整理資料</a:t>
            </a:r>
            <a:r>
              <a:rPr lang="en-US" altLang="zh-TW" dirty="0" smtClean="0"/>
              <a:t>:</a:t>
            </a:r>
            <a:r>
              <a:rPr lang="zh-TW" altLang="en-US" dirty="0" smtClean="0"/>
              <a:t> 筱淇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52235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2000">
        <p14:vortex dir="r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3366FF"/>
            </a:gs>
            <a:gs pos="14000">
              <a:srgbClr val="00B0F0"/>
            </a:gs>
            <a:gs pos="29000">
              <a:srgbClr val="FFFF00"/>
            </a:gs>
            <a:gs pos="54000">
              <a:srgbClr val="ADCD6B"/>
            </a:gs>
            <a:gs pos="80000">
              <a:schemeClr val="accent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駱馬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 草</a:t>
            </a:r>
            <a:r>
              <a:rPr lang="zh-TW" altLang="en-US" dirty="0"/>
              <a:t>食性。 本園餵食麩皮、麥片、粒狀飼料、苜蓿毛色為棕色、黑色或白色，或是白底上面有深色的斑塊。草粒。</a:t>
            </a:r>
          </a:p>
        </p:txBody>
      </p:sp>
      <p:pic>
        <p:nvPicPr>
          <p:cNvPr id="1026" name="Picture 2" descr="é§±é¦¬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9861">
            <a:off x="5064643" y="1825626"/>
            <a:ext cx="2908300" cy="2286000"/>
          </a:xfrm>
          <a:prstGeom prst="plaque">
            <a:avLst/>
          </a:prstGeom>
          <a:noFill/>
          <a:ln>
            <a:solidFill>
              <a:srgbClr val="7030A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009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:blinds dir="vert"/>
      </p:transition>
    </mc:Choice>
    <mc:Fallback>
      <p:transition spd="slow" advTm="200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大貓熊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分類：哺乳綱 食肉目 熊科食物的特化：</a:t>
            </a:r>
          </a:p>
          <a:p>
            <a:r>
              <a:rPr lang="zh-TW" altLang="en-US" dirty="0"/>
              <a:t>大貓熊的食物有</a:t>
            </a:r>
            <a:r>
              <a:rPr lang="en-US" altLang="zh-TW" dirty="0"/>
              <a:t>99%</a:t>
            </a:r>
            <a:r>
              <a:rPr lang="zh-TW" altLang="en-US" dirty="0"/>
              <a:t>為竹子，屬於食物高度專化的物種大保育等級：瀕臨絕種動物貓熊屬</a:t>
            </a:r>
          </a:p>
        </p:txBody>
      </p:sp>
      <p:pic>
        <p:nvPicPr>
          <p:cNvPr id="1030" name="Picture 6" descr="å¤§è²ç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778" y="1105694"/>
            <a:ext cx="3886200" cy="2895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21714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Tm="2000">
        <p15:prstTrans prst="peelOff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小貓熊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雜食性，在野外取食筍尖、草、根、水果、橡實、昆蟲、蛋、小鳥等。本園餵食竹葉、蘋果、番石榴、胡蘿蔔、吐司麵包、雞蛋、維生素</a:t>
            </a:r>
            <a:r>
              <a:rPr lang="en-US" altLang="zh-TW" dirty="0"/>
              <a:t>E</a:t>
            </a:r>
            <a:r>
              <a:rPr lang="zh-TW" altLang="en-US" dirty="0"/>
              <a:t>、綜合維生素、碳酸小貓熊是夜行性或晨昏活動的動鈣粉。</a:t>
            </a:r>
          </a:p>
        </p:txBody>
      </p:sp>
      <p:pic>
        <p:nvPicPr>
          <p:cNvPr id="2050" name="Picture 2" descr="å°è²ç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861" y="2312125"/>
            <a:ext cx="3739472" cy="2673196"/>
          </a:xfrm>
          <a:prstGeom prst="heart">
            <a:avLst/>
          </a:prstGeom>
          <a:noFill/>
          <a:ln w="76200">
            <a:solidFill>
              <a:srgbClr val="FF33CC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326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000">
        <p14:ferris dir="l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13954" y="261258"/>
            <a:ext cx="27301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駱馬</a:t>
            </a:r>
          </a:p>
          <a:p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newweb.zoo.gov.tw/Pager/Show/ZooData_Index_Show.aspx?Animal_ID=41</a:t>
            </a:r>
            <a:endParaRPr lang="en-US" altLang="zh-TW" dirty="0" smtClean="0"/>
          </a:p>
          <a:p>
            <a:r>
              <a:rPr lang="zh-TW" altLang="en-US" dirty="0" smtClean="0"/>
              <a:t>大貓熊</a:t>
            </a:r>
            <a:r>
              <a:rPr lang="en-US" altLang="zh-TW" dirty="0" smtClean="0">
                <a:hlinkClick r:id="rId3"/>
              </a:rPr>
              <a:t>http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newweb.zoo.gov.tw/panda/n_20090519.html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r>
              <a:rPr lang="zh-TW" altLang="en-US" dirty="0" smtClean="0"/>
              <a:t> 小貓熊</a:t>
            </a:r>
            <a:r>
              <a:rPr lang="en-US" altLang="zh-TW" dirty="0">
                <a:hlinkClick r:id="rId4"/>
              </a:rPr>
              <a:t>http://newweb.zoo.gov.tw/Pager/Show/ZooData_Index_Show.aspx?Animal_ID=164</a:t>
            </a:r>
            <a:r>
              <a:rPr lang="zh-TW" altLang="en-US" dirty="0" smtClean="0"/>
              <a:t>     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956994" y="658575"/>
            <a:ext cx="152494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13033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Tm="2000">
        <p14:warp dir="in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85</TotalTime>
  <Words>168</Words>
  <Application>Microsoft Office PowerPoint</Application>
  <PresentationFormat>如螢幕大小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天體</vt:lpstr>
      <vt:lpstr>最愛的動物園</vt:lpstr>
      <vt:lpstr>駱馬</vt:lpstr>
      <vt:lpstr>大貓熊</vt:lpstr>
      <vt:lpstr> 小貓熊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最愛的動物園</dc:title>
  <dc:creator>Windows 使用者</dc:creator>
  <cp:lastModifiedBy>Windows 使用者</cp:lastModifiedBy>
  <cp:revision>10</cp:revision>
  <dcterms:created xsi:type="dcterms:W3CDTF">2019-12-24T02:43:19Z</dcterms:created>
  <dcterms:modified xsi:type="dcterms:W3CDTF">2020-01-07T02:58:31Z</dcterms:modified>
</cp:coreProperties>
</file>