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  <a:srgbClr val="99FF99"/>
    <a:srgbClr val="CCFFCC"/>
    <a:srgbClr val="CC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66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931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7288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709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497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136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118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085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799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92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695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0047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0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641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130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3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4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E14B9A-544B-47A6-8D34-2ACDE99BF1B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76C1665-7237-49C8-8E4D-D007C969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483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64" TargetMode="External"/><Relationship Id="rId2" Type="http://schemas.openxmlformats.org/officeDocument/2006/relationships/hyperlink" Target="http://newweb.zoo.gov.tw/Pager/Show/Show_Menu_Main.aspx?Show_Type_ID=200909191128025795&amp;Show_ID=200909191527427055&amp;Menu_URL_ID=090824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0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9000">
              <a:schemeClr val="accent1">
                <a:lumMod val="5000"/>
                <a:lumOff val="9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72000">
              <a:schemeClr val="accent1">
                <a:lumMod val="45000"/>
                <a:lumOff val="55000"/>
              </a:schemeClr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介紹動物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整理資料</a:t>
            </a:r>
            <a:r>
              <a:rPr lang="en-US" altLang="zh-TW" dirty="0" smtClean="0"/>
              <a:t>:</a:t>
            </a:r>
            <a:r>
              <a:rPr lang="zh-TW" altLang="en-US" dirty="0" smtClean="0"/>
              <a:t>芃瑄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73138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2000">
              <a:schemeClr val="accent6">
                <a:lumMod val="40000"/>
                <a:lumOff val="60000"/>
              </a:schemeClr>
            </a:gs>
            <a:gs pos="100000">
              <a:srgbClr val="002060"/>
            </a:gs>
            <a:gs pos="68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825625"/>
            <a:ext cx="3886200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草食。本園餵食粒狀飼料、苜蓿草粒、青牧草、地瓜葉、維生素</a:t>
            </a:r>
            <a:r>
              <a:rPr lang="en-US" altLang="zh-TW" dirty="0"/>
              <a:t>E</a:t>
            </a:r>
            <a:r>
              <a:rPr lang="zh-TW" altLang="en-US" dirty="0"/>
              <a:t>、益</a:t>
            </a:r>
            <a:r>
              <a:rPr lang="zh-TW" altLang="en-US" dirty="0" smtClean="0"/>
              <a:t>肥王</a:t>
            </a:r>
            <a:r>
              <a:rPr lang="zh-TW" altLang="en-US" dirty="0"/>
              <a:t>、乾草、礦鹽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西伯利亞東南方、韓國、日本、中國大陸東部及南部、琉球群島、臺灣、越南。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72124" y="1690689"/>
            <a:ext cx="2925629" cy="3510755"/>
          </a:xfrm>
          <a:prstGeom prst="cloud">
            <a:avLst/>
          </a:prstGeo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005938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2000">
              <a:srgbClr val="CCFFCC"/>
            </a:gs>
            <a:gs pos="100000">
              <a:srgbClr val="00B050"/>
            </a:gs>
            <a:gs pos="68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4000500" cy="4797244"/>
          </a:xfrm>
        </p:spPr>
        <p:txBody>
          <a:bodyPr>
            <a:normAutofit/>
          </a:bodyPr>
          <a:lstStyle/>
          <a:p>
            <a:r>
              <a:rPr lang="zh-TW" altLang="en-US" dirty="0"/>
              <a:t>生活在海拔</a:t>
            </a:r>
            <a:r>
              <a:rPr lang="en-US" altLang="zh-TW" dirty="0"/>
              <a:t>1,800-4,000</a:t>
            </a:r>
            <a:r>
              <a:rPr lang="zh-TW" altLang="en-US" dirty="0"/>
              <a:t>公尺山區的森林或竹林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是夜行性或晨昏活動的動物，白天在樹上睡覺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興奮時會有麝香的氣味從肛門排出，牠們會用肛門部位摩擦物體，留下氣味來宣示領域，會成對或整個家庭共同活動。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59371" y="2103121"/>
            <a:ext cx="4006711" cy="3383279"/>
          </a:xfrm>
          <a:prstGeom prst="heart">
            <a:avLst/>
          </a:prstGeom>
          <a:ln>
            <a:solidFill>
              <a:srgbClr val="FF99FF"/>
            </a:solidFill>
          </a:ln>
        </p:spPr>
      </p:pic>
    </p:spTree>
    <p:extLst>
      <p:ext uri="{BB962C8B-B14F-4D97-AF65-F5344CB8AC3E}">
        <p14:creationId xmlns:p14="http://schemas.microsoft.com/office/powerpoint/2010/main" val="3897316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2000">
              <a:srgbClr val="FFFFCC"/>
            </a:gs>
            <a:gs pos="100000">
              <a:srgbClr val="FFFF00"/>
            </a:gs>
            <a:gs pos="68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花豹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亞洲熱帶雨林</a:t>
            </a:r>
            <a:r>
              <a:rPr lang="zh-TW" altLang="en-US" dirty="0" smtClean="0"/>
              <a:t>區</a:t>
            </a:r>
            <a:endParaRPr lang="en-US" altLang="zh-TW" dirty="0" smtClean="0"/>
          </a:p>
          <a:p>
            <a:r>
              <a:rPr lang="zh-TW" altLang="en-US" dirty="0"/>
              <a:t>肉食性，以各種大小型哺乳動物為</a:t>
            </a:r>
            <a:r>
              <a:rPr lang="zh-TW" altLang="en-US" dirty="0" smtClean="0"/>
              <a:t>食</a:t>
            </a:r>
            <a:endParaRPr lang="en-US" altLang="zh-TW" dirty="0" smtClean="0"/>
          </a:p>
          <a:p>
            <a:r>
              <a:rPr lang="zh-TW" altLang="en-US" dirty="0"/>
              <a:t>花豹經常棲息於樹上或樹叢茂密的地方，這些濃密的枝葉能遮掩身形</a:t>
            </a:r>
            <a:r>
              <a:rPr lang="zh-TW" altLang="en-US" dirty="0" smtClean="0"/>
              <a:t>，</a:t>
            </a:r>
            <a:endParaRPr lang="en-US" altLang="zh-TW" dirty="0" smtClean="0"/>
          </a:p>
          <a:p>
            <a:r>
              <a:rPr lang="zh-TW" altLang="en-US" dirty="0"/>
              <a:t>頭小、耳短、尾長約</a:t>
            </a:r>
            <a:r>
              <a:rPr lang="en-US" altLang="zh-TW" dirty="0"/>
              <a:t>70-95</a:t>
            </a:r>
            <a:r>
              <a:rPr lang="zh-TW" altLang="en-US" dirty="0"/>
              <a:t>公分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03914" y="2312783"/>
            <a:ext cx="3611436" cy="2585788"/>
          </a:xfrm>
          <a:prstGeom prst="ellipse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50825156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5167311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梅花鹿</a:t>
            </a:r>
          </a:p>
          <a:p>
            <a:pPr marL="0" indent="0">
              <a:buNone/>
            </a:pP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newweb.zoo.gov.tw/Pager/Show/Show_Menu_Main.aspx?Show_Type_ID=200909191128025795&amp;Show_ID=200909191527427055&amp;Menu_URL_ID=0908248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小貓熊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newweb.zoo.gov.tw/Pager/Show/ZooData_Index_Show.aspx?Animal_ID=164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花</a:t>
            </a:r>
            <a:r>
              <a:rPr lang="zh-TW" altLang="en-US" dirty="0" smtClean="0"/>
              <a:t>豹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newweb.zoo.gov.tw/Pager/Show/ZooData_Index_Show.aspx?Animal_ID=108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77762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84</TotalTime>
  <Words>177</Words>
  <Application>Microsoft Office PowerPoint</Application>
  <PresentationFormat>如螢幕大小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天體</vt:lpstr>
      <vt:lpstr>介紹動物</vt:lpstr>
      <vt:lpstr>梅花鹿</vt:lpstr>
      <vt:lpstr>小貓熊</vt:lpstr>
      <vt:lpstr>花豹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介紹動物</dc:title>
  <dc:creator>Windows 使用者</dc:creator>
  <cp:lastModifiedBy>Windows 使用者</cp:lastModifiedBy>
  <cp:revision>11</cp:revision>
  <dcterms:created xsi:type="dcterms:W3CDTF">2019-12-24T02:43:22Z</dcterms:created>
  <dcterms:modified xsi:type="dcterms:W3CDTF">2020-01-07T02:58:41Z</dcterms:modified>
</cp:coreProperties>
</file>