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2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4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799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4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89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53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95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97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94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63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53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26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38A71-127C-493A-B23D-DA2A1CBF116F}" type="datetimeFigureOut">
              <a:rPr lang="zh-TW" altLang="en-US" smtClean="0"/>
              <a:t>2019/12/24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C4FD4-138A-46F8-8F6C-7D18DC4248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65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AF2194"/>
                </a:solidFill>
              </a:rPr>
              <a:t>參觀動物園</a:t>
            </a:r>
            <a:endParaRPr lang="zh-TW" altLang="en-US" dirty="0">
              <a:solidFill>
                <a:srgbClr val="AF2194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資料整理：暄暄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691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歐亞水獺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口部周圍的腮鬚具有觸覺，能偵測附近輕微的騷動。各趾間有蹼膜，毛短而密。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9064599"/>
              </p:ext>
            </p:extLst>
          </p:nvPr>
        </p:nvGraphicFramePr>
        <p:xfrm>
          <a:off x="4304080" y="2100346"/>
          <a:ext cx="8260949" cy="931462"/>
        </p:xfrm>
        <a:graphic>
          <a:graphicData uri="http://schemas.openxmlformats.org/drawingml/2006/table">
            <a:tbl>
              <a:tblPr/>
              <a:tblGrid>
                <a:gridCol w="698388">
                  <a:extLst>
                    <a:ext uri="{9D8B030D-6E8A-4147-A177-3AD203B41FA5}">
                      <a16:colId xmlns:a16="http://schemas.microsoft.com/office/drawing/2014/main" val="1215204510"/>
                    </a:ext>
                  </a:extLst>
                </a:gridCol>
                <a:gridCol w="5567161">
                  <a:extLst>
                    <a:ext uri="{9D8B030D-6E8A-4147-A177-3AD203B41FA5}">
                      <a16:colId xmlns:a16="http://schemas.microsoft.com/office/drawing/2014/main" val="862035217"/>
                    </a:ext>
                  </a:extLst>
                </a:gridCol>
                <a:gridCol w="1995400">
                  <a:extLst>
                    <a:ext uri="{9D8B030D-6E8A-4147-A177-3AD203B41FA5}">
                      <a16:colId xmlns:a16="http://schemas.microsoft.com/office/drawing/2014/main" val="1215824594"/>
                    </a:ext>
                  </a:extLst>
                </a:gridCol>
              </a:tblGrid>
              <a:tr h="9314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中名：</a:t>
                      </a:r>
                    </a:p>
                  </a:txBody>
                  <a:tcPr marL="18774" marR="18774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00" dirty="0"/>
                        <a:t>歐亞水獺</a:t>
                      </a:r>
                    </a:p>
                  </a:txBody>
                  <a:tcPr marL="18774" marR="18774" marT="18774" marB="187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endParaRPr lang="zh-TW" altLang="en-US" sz="900" dirty="0">
                        <a:effectLst/>
                      </a:endParaRPr>
                    </a:p>
                  </a:txBody>
                  <a:tcPr marL="18774" marR="18774" marT="18774" marB="1877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654181"/>
                  </a:ext>
                </a:extLst>
              </a:tr>
            </a:tbl>
          </a:graphicData>
        </a:graphic>
      </p:graphicFrame>
      <p:pic>
        <p:nvPicPr>
          <p:cNvPr id="1026" name="Picture 2" descr="歐亞水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865" y="1503454"/>
            <a:ext cx="4049485" cy="305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545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食蛇龜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蛇龜、山龜、箱龜、黃緣閉殼龜</a:t>
            </a: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16137" y="2063932"/>
            <a:ext cx="3342459" cy="284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003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56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參觀動物園</vt:lpstr>
      <vt:lpstr>歐亞水獺</vt:lpstr>
      <vt:lpstr>食蛇龜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參觀動物園</dc:title>
  <dc:creator>Windows 使用者</dc:creator>
  <cp:lastModifiedBy>Windows 使用者</cp:lastModifiedBy>
  <cp:revision>3</cp:revision>
  <dcterms:created xsi:type="dcterms:W3CDTF">2019-12-24T02:44:18Z</dcterms:created>
  <dcterms:modified xsi:type="dcterms:W3CDTF">2019-12-24T03:11:19Z</dcterms:modified>
</cp:coreProperties>
</file>