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FFFF"/>
    <a:srgbClr val="CC3399"/>
    <a:srgbClr val="99CCFF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DC72E-D02A-4F1F-8E7C-34AD6F36B1A0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EF081-1C74-4CE3-A6A3-303F1D8F3F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0775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FDB7-52FB-4250-910B-5BE89C36520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181C-0049-4A00-B9AA-65ABBC25AC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580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FDB7-52FB-4250-910B-5BE89C36520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181C-0049-4A00-B9AA-65ABBC25AC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6708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FDB7-52FB-4250-910B-5BE89C36520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181C-0049-4A00-B9AA-65ABBC25AC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247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FDB7-52FB-4250-910B-5BE89C36520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181C-0049-4A00-B9AA-65ABBC25AC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145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FDB7-52FB-4250-910B-5BE89C36520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181C-0049-4A00-B9AA-65ABBC25AC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6537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FDB7-52FB-4250-910B-5BE89C36520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181C-0049-4A00-B9AA-65ABBC25AC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8833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FDB7-52FB-4250-910B-5BE89C36520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181C-0049-4A00-B9AA-65ABBC25AC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4611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FDB7-52FB-4250-910B-5BE89C36520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181C-0049-4A00-B9AA-65ABBC25AC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19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FDB7-52FB-4250-910B-5BE89C36520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181C-0049-4A00-B9AA-65ABBC25AC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8597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FDB7-52FB-4250-910B-5BE89C36520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181C-0049-4A00-B9AA-65ABBC25AC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5550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3FDB7-52FB-4250-910B-5BE89C36520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181C-0049-4A00-B9AA-65ABBC25AC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571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3FDB7-52FB-4250-910B-5BE89C36520F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A181C-0049-4A00-B9AA-65ABBC25ACA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3651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64" TargetMode="External"/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2661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62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50"/>
                </a:solidFill>
              </a:rPr>
              <a:t>參觀動物園</a:t>
            </a:r>
            <a:endParaRPr lang="zh-TW" altLang="en-US" dirty="0">
              <a:solidFill>
                <a:srgbClr val="00B05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資料整理：臻臻</a:t>
            </a:r>
            <a:endParaRPr lang="zh-TW" alt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91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2661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62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7C80"/>
                </a:solidFill>
              </a:rPr>
              <a:t>中國大陸</a:t>
            </a:r>
            <a:r>
              <a:rPr lang="zh-TW" altLang="en-US" dirty="0">
                <a:solidFill>
                  <a:srgbClr val="FF7C80"/>
                </a:solidFill>
              </a:rPr>
              <a:t>分佈：南方</a:t>
            </a:r>
            <a:r>
              <a:rPr lang="zh-TW" altLang="en-US" dirty="0">
                <a:solidFill>
                  <a:srgbClr val="FF7C80"/>
                </a:solidFill>
              </a:rPr>
              <a:t>至南亞、東南亞、臺灣、海南島</a:t>
            </a:r>
            <a:r>
              <a:rPr lang="zh-TW" altLang="en-US" dirty="0" smtClean="0">
                <a:solidFill>
                  <a:srgbClr val="FF7C80"/>
                </a:solidFill>
              </a:rPr>
              <a:t>。</a:t>
            </a:r>
            <a:endParaRPr lang="en-US" altLang="zh-TW" dirty="0" smtClean="0">
              <a:solidFill>
                <a:srgbClr val="FF7C80"/>
              </a:solidFill>
            </a:endParaRPr>
          </a:p>
          <a:p>
            <a:r>
              <a:rPr lang="zh-TW" altLang="en-US" dirty="0">
                <a:solidFill>
                  <a:srgbClr val="FF7C80"/>
                </a:solidFill>
              </a:rPr>
              <a:t>俗名</a:t>
            </a:r>
            <a:r>
              <a:rPr lang="zh-TW" altLang="en-US" dirty="0" smtClean="0">
                <a:solidFill>
                  <a:srgbClr val="FF7C80"/>
                </a:solidFill>
              </a:rPr>
              <a:t>：山貓</a:t>
            </a:r>
            <a:endParaRPr lang="en-US" altLang="zh-TW" dirty="0" smtClean="0">
              <a:solidFill>
                <a:srgbClr val="FF7C80"/>
              </a:solidFill>
            </a:endParaRPr>
          </a:p>
          <a:p>
            <a:r>
              <a:rPr lang="zh-TW" altLang="en-US" dirty="0">
                <a:solidFill>
                  <a:srgbClr val="FF7C80"/>
                </a:solidFill>
              </a:rPr>
              <a:t>	石虎</a:t>
            </a:r>
          </a:p>
          <a:p>
            <a:r>
              <a:rPr lang="zh-TW" altLang="en-US" dirty="0">
                <a:solidFill>
                  <a:srgbClr val="FF7C80"/>
                </a:solidFill>
              </a:rPr>
              <a:t>英名</a:t>
            </a:r>
            <a:r>
              <a:rPr lang="zh-TW" altLang="en-US" dirty="0" smtClean="0">
                <a:solidFill>
                  <a:srgbClr val="FF7C80"/>
                </a:solidFill>
              </a:rPr>
              <a:t>：</a:t>
            </a:r>
            <a:r>
              <a:rPr lang="en-US" altLang="zh-TW" dirty="0" smtClean="0">
                <a:solidFill>
                  <a:srgbClr val="FF7C80"/>
                </a:solidFill>
              </a:rPr>
              <a:t>Leopard </a:t>
            </a:r>
            <a:r>
              <a:rPr lang="en-US" altLang="zh-TW" dirty="0">
                <a:solidFill>
                  <a:srgbClr val="FF7C80"/>
                </a:solidFill>
              </a:rPr>
              <a:t>Cat</a:t>
            </a:r>
          </a:p>
          <a:p>
            <a:pPr marL="0" indent="0">
              <a:buNone/>
            </a:pPr>
            <a:endParaRPr lang="zh-TW" altLang="en-US" dirty="0"/>
          </a:p>
          <a:p>
            <a:endParaRPr lang="zh-TW" altLang="en-US" dirty="0"/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2116183"/>
            <a:ext cx="3588207" cy="2396922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381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2661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62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2D050"/>
                </a:solidFill>
              </a:rPr>
              <a:t>小貓熊</a:t>
            </a:r>
            <a:endParaRPr lang="zh-TW" altLang="en-US" dirty="0">
              <a:solidFill>
                <a:srgbClr val="92D05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CC3399"/>
                </a:solidFill>
              </a:rPr>
              <a:t>生活在海拔</a:t>
            </a:r>
            <a:r>
              <a:rPr lang="en-US" altLang="zh-TW" dirty="0">
                <a:solidFill>
                  <a:srgbClr val="CC3399"/>
                </a:solidFill>
              </a:rPr>
              <a:t>1,800-4,000</a:t>
            </a:r>
            <a:r>
              <a:rPr lang="zh-TW" altLang="en-US" dirty="0">
                <a:solidFill>
                  <a:srgbClr val="CC3399"/>
                </a:solidFill>
              </a:rPr>
              <a:t>公尺山區的森林或竹林</a:t>
            </a:r>
            <a:r>
              <a:rPr lang="zh-TW" altLang="en-US" dirty="0" smtClean="0">
                <a:solidFill>
                  <a:srgbClr val="CC3399"/>
                </a:solidFill>
              </a:rPr>
              <a:t>。</a:t>
            </a:r>
            <a:endParaRPr lang="en-US" altLang="zh-TW" dirty="0" smtClean="0">
              <a:solidFill>
                <a:srgbClr val="CC3399"/>
              </a:solidFill>
            </a:endParaRPr>
          </a:p>
          <a:p>
            <a:r>
              <a:rPr lang="zh-TW" altLang="en-US" dirty="0">
                <a:solidFill>
                  <a:srgbClr val="CC3399"/>
                </a:solidFill>
              </a:rPr>
              <a:t>小貓熊擅長爬樹，但多半在地面上進食</a:t>
            </a:r>
            <a:r>
              <a:rPr lang="zh-TW" altLang="en-US" dirty="0" smtClean="0">
                <a:solidFill>
                  <a:srgbClr val="CC3399"/>
                </a:solidFill>
              </a:rPr>
              <a:t>。</a:t>
            </a:r>
            <a:endParaRPr lang="en-US" altLang="zh-TW" dirty="0" smtClean="0">
              <a:solidFill>
                <a:srgbClr val="CC3399"/>
              </a:solidFill>
            </a:endParaRPr>
          </a:p>
          <a:p>
            <a:r>
              <a:rPr lang="zh-TW" altLang="en-US" dirty="0">
                <a:solidFill>
                  <a:srgbClr val="CC3399"/>
                </a:solidFill>
              </a:rPr>
              <a:t>雜</a:t>
            </a:r>
            <a:r>
              <a:rPr lang="zh-TW" altLang="en-US" dirty="0" smtClean="0">
                <a:solidFill>
                  <a:srgbClr val="CC3399"/>
                </a:solidFill>
              </a:rPr>
              <a:t>食性</a:t>
            </a:r>
            <a:endParaRPr lang="en-US" altLang="zh-TW" dirty="0" smtClean="0">
              <a:solidFill>
                <a:srgbClr val="CC3399"/>
              </a:solidFill>
            </a:endParaRPr>
          </a:p>
          <a:p>
            <a:r>
              <a:rPr lang="zh-TW" altLang="en-US" dirty="0">
                <a:solidFill>
                  <a:srgbClr val="CC3399"/>
                </a:solidFill>
              </a:rPr>
              <a:t>俗名：	九節狼</a:t>
            </a:r>
          </a:p>
        </p:txBody>
      </p:sp>
      <p:pic>
        <p:nvPicPr>
          <p:cNvPr id="1026" name="Picture 2" descr="å°è²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477" y="1917406"/>
            <a:ext cx="3162300" cy="2260600"/>
          </a:xfrm>
          <a:prstGeom prst="ellipse">
            <a:avLst/>
          </a:prstGeom>
          <a:ln w="190500" cap="rnd">
            <a:solidFill>
              <a:srgbClr val="92D050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9198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2661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62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4">
                    <a:lumMod val="75000"/>
                  </a:schemeClr>
                </a:solidFill>
              </a:rPr>
              <a:t>梅花鹿</a:t>
            </a:r>
          </a:p>
        </p:txBody>
      </p:sp>
      <p:pic>
        <p:nvPicPr>
          <p:cNvPr id="2050" name="Picture 2" descr="æ¢è±é¹¿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807" y="1825625"/>
            <a:ext cx="2690404" cy="322848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FF00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梅花鹿為臺灣特有亞種，是臺灣三種鹿科動物中體型中等的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雄鹿在每年</a:t>
            </a:r>
            <a:r>
              <a:rPr lang="en-US" altLang="zh-TW" dirty="0"/>
              <a:t>5</a:t>
            </a:r>
            <a:r>
              <a:rPr lang="zh-TW" altLang="en-US" dirty="0"/>
              <a:t>、</a:t>
            </a:r>
            <a:r>
              <a:rPr lang="en-US" altLang="zh-TW" dirty="0"/>
              <a:t>6</a:t>
            </a:r>
            <a:r>
              <a:rPr lang="zh-TW" altLang="en-US" dirty="0"/>
              <a:t>月時掉</a:t>
            </a:r>
            <a:r>
              <a:rPr lang="zh-TW" altLang="en-US" dirty="0" smtClean="0"/>
              <a:t>角</a:t>
            </a:r>
            <a:endParaRPr lang="en-US" altLang="zh-TW" dirty="0" smtClean="0"/>
          </a:p>
          <a:p>
            <a:r>
              <a:rPr lang="zh-TW" altLang="en-US" dirty="0"/>
              <a:t>草</a:t>
            </a:r>
            <a:r>
              <a:rPr lang="zh-TW" altLang="en-US" dirty="0" smtClean="0"/>
              <a:t>食</a:t>
            </a:r>
            <a:endParaRPr lang="en-US" altLang="zh-TW" dirty="0" smtClean="0"/>
          </a:p>
          <a:p>
            <a:r>
              <a:rPr lang="zh-TW" altLang="en-US" dirty="0"/>
              <a:t>臺灣動物區</a:t>
            </a:r>
          </a:p>
        </p:txBody>
      </p:sp>
    </p:spTree>
    <p:extLst>
      <p:ext uri="{BB962C8B-B14F-4D97-AF65-F5344CB8AC3E}">
        <p14:creationId xmlns:p14="http://schemas.microsoft.com/office/powerpoint/2010/main" val="42170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2661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62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資料來源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2534" y="2269762"/>
            <a:ext cx="7886700" cy="4351338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99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Noto Serif Hebrew" panose="02020502060505020204" pitchFamily="18"/>
              </a:rPr>
              <a:t>石虎</a:t>
            </a:r>
            <a:endParaRPr lang="en-US" altLang="zh-TW" dirty="0" smtClean="0">
              <a:solidFill>
                <a:srgbClr val="FF9900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Noto Serif Hebrew" panose="02020502060505020204" pitchFamily="18"/>
            </a:endParaRPr>
          </a:p>
          <a:p>
            <a:r>
              <a:rPr lang="en-US" altLang="zh-TW" dirty="0" smtClean="0">
                <a:hlinkClick r:id="rId2"/>
              </a:rPr>
              <a:t>http://newweb.zoo.gov.tw/Pager/Show/ZooData_Index_Show.aspx?Animal_ID=10</a:t>
            </a:r>
            <a:endParaRPr lang="en-US" altLang="zh-TW" dirty="0" smtClean="0"/>
          </a:p>
          <a:p>
            <a:r>
              <a:rPr lang="zh-TW" altLang="en-US" dirty="0" smtClean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小貓熊</a:t>
            </a:r>
            <a:endParaRPr lang="en-US" altLang="zh-TW" dirty="0" smtClean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newweb.zoo.gov.tw/Pager/Show/ZooData_Index_Show.aspx?Animal_ID=164</a:t>
            </a:r>
            <a:endParaRPr lang="en-US" altLang="zh-TW" dirty="0" smtClean="0"/>
          </a:p>
          <a:p>
            <a:r>
              <a:rPr lang="zh-TW" altLang="en-US" dirty="0" smtClean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Noto Serif Hebrew" panose="02020502060505020204" pitchFamily="18"/>
              </a:rPr>
              <a:t>梅花鹿</a:t>
            </a:r>
            <a:endParaRPr lang="en-US" altLang="zh-TW" dirty="0" smtClean="0">
              <a:solidFill>
                <a:srgbClr val="C00000"/>
              </a:solidFill>
              <a:latin typeface="文鼎甜妞體P" panose="020B0602010101010101" pitchFamily="34" charset="-120"/>
              <a:ea typeface="文鼎甜妞體P" panose="020B0602010101010101" pitchFamily="34" charset="-120"/>
              <a:cs typeface="Noto Serif Hebrew" panose="02020502060505020204" pitchFamily="18"/>
            </a:endParaRPr>
          </a:p>
          <a:p>
            <a:r>
              <a:rPr lang="en-US" altLang="zh-TW" dirty="0">
                <a:hlinkClick r:id="rId4"/>
              </a:rPr>
              <a:t>http://newweb.zoo.gov.tw/Pager/Show/ZooData_Index_Show.aspx?Animal_ID=15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3881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</TotalTime>
  <Words>102</Words>
  <Application>Microsoft Office PowerPoint</Application>
  <PresentationFormat>如螢幕大小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文鼎甜妞體P</vt:lpstr>
      <vt:lpstr>新細明體</vt:lpstr>
      <vt:lpstr>Arial</vt:lpstr>
      <vt:lpstr>Calibri</vt:lpstr>
      <vt:lpstr>Calibri Light</vt:lpstr>
      <vt:lpstr>Noto Serif Hebrew</vt:lpstr>
      <vt:lpstr>Office 佈景主題</vt:lpstr>
      <vt:lpstr>參觀動物園</vt:lpstr>
      <vt:lpstr>石虎</vt:lpstr>
      <vt:lpstr>小貓熊</vt:lpstr>
      <vt:lpstr>梅花鹿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參觀動物園</dc:title>
  <dc:creator>Windows 使用者</dc:creator>
  <cp:lastModifiedBy>Windows 使用者</cp:lastModifiedBy>
  <cp:revision>10</cp:revision>
  <dcterms:created xsi:type="dcterms:W3CDTF">2019-12-24T02:43:16Z</dcterms:created>
  <dcterms:modified xsi:type="dcterms:W3CDTF">2020-01-07T02:58:42Z</dcterms:modified>
</cp:coreProperties>
</file>