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CC00CC"/>
    <a:srgbClr val="FF00FF"/>
    <a:srgbClr val="FF66FF"/>
    <a:srgbClr val="FFCCFF"/>
    <a:srgbClr val="FFFFFF"/>
    <a:srgbClr val="FF339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837-B593-4226-AC87-001EB3C7680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EF94B-1964-4B28-861A-FAC91143B0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5381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837-B593-4226-AC87-001EB3C7680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EF94B-1964-4B28-861A-FAC91143B0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1096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837-B593-4226-AC87-001EB3C7680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EF94B-1964-4B28-861A-FAC91143B0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5500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  <a:lvl2pPr>
              <a:defRPr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2pPr>
            <a:lvl3pPr>
              <a:defRPr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3pPr>
            <a:lvl4pPr>
              <a:defRPr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4pPr>
            <a:lvl5pPr>
              <a:defRPr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837-B593-4226-AC87-001EB3C7680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EF94B-1964-4B28-861A-FAC91143B0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592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837-B593-4226-AC87-001EB3C7680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EF94B-1964-4B28-861A-FAC91143B0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610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837-B593-4226-AC87-001EB3C7680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EF94B-1964-4B28-861A-FAC91143B0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0146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837-B593-4226-AC87-001EB3C7680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EF94B-1964-4B28-861A-FAC91143B0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0831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837-B593-4226-AC87-001EB3C7680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EF94B-1964-4B28-861A-FAC91143B0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837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837-B593-4226-AC87-001EB3C7680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EF94B-1964-4B28-861A-FAC91143B0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572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837-B593-4226-AC87-001EB3C7680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EF94B-1964-4B28-861A-FAC91143B0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725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837-B593-4226-AC87-001EB3C7680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EF94B-1964-4B28-861A-FAC91143B0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57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2B837-B593-4226-AC87-001EB3C7680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EF94B-1964-4B28-861A-FAC91143B0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505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64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5610">
              <a:srgbClr val="CC00FF"/>
            </a:gs>
            <a:gs pos="36000">
              <a:srgbClr val="CC00CC"/>
            </a:gs>
            <a:gs pos="57000">
              <a:srgbClr val="FF00FF"/>
            </a:gs>
            <a:gs pos="75000">
              <a:srgbClr val="FF66FF"/>
            </a:gs>
            <a:gs pos="88000">
              <a:srgbClr val="FFC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參觀台北市立動物園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資料整理</a:t>
            </a:r>
            <a:r>
              <a:rPr lang="en-US" altLang="zh-TW" dirty="0" smtClean="0"/>
              <a:t>:</a:t>
            </a:r>
            <a:r>
              <a:rPr lang="zh-TW" altLang="en-US" dirty="0" smtClean="0"/>
              <a:t>又瑄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088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5610">
              <a:srgbClr val="CC00FF"/>
            </a:gs>
            <a:gs pos="36000">
              <a:srgbClr val="CC00CC"/>
            </a:gs>
            <a:gs pos="57000">
              <a:srgbClr val="FF00FF"/>
            </a:gs>
            <a:gs pos="75000">
              <a:srgbClr val="FF66FF"/>
            </a:gs>
            <a:gs pos="88000">
              <a:srgbClr val="FFC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脊索動物門</a:t>
            </a:r>
            <a:r>
              <a:rPr lang="en-US" altLang="zh-TW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,</a:t>
            </a:r>
            <a:r>
              <a:rPr lang="zh-TW" altLang="en-US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哺乳綱</a:t>
            </a:r>
            <a:r>
              <a:rPr lang="en-US" altLang="zh-TW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,</a:t>
            </a:r>
            <a:r>
              <a:rPr lang="zh-TW" altLang="en-US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食肉目</a:t>
            </a:r>
            <a:r>
              <a:rPr lang="en-US" altLang="zh-TW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,</a:t>
            </a:r>
            <a:r>
              <a:rPr lang="zh-TW" altLang="en-US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貓</a:t>
            </a:r>
            <a:r>
              <a:rPr lang="zh-TW" altLang="en-US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科</a:t>
            </a:r>
            <a:endParaRPr lang="en-US" altLang="zh-TW" dirty="0" smtClean="0">
              <a:solidFill>
                <a:srgbClr val="FF33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保育</a:t>
            </a:r>
            <a:r>
              <a:rPr lang="zh-TW" altLang="en-US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等級： </a:t>
            </a:r>
            <a:r>
              <a:rPr lang="zh-TW" altLang="en-US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瀕危 </a:t>
            </a:r>
            <a:r>
              <a:rPr lang="en-US" altLang="zh-TW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EN</a:t>
            </a:r>
          </a:p>
          <a:p>
            <a:pPr algn="ctr"/>
            <a:r>
              <a:rPr lang="zh-TW" altLang="en-US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俗 </a:t>
            </a:r>
            <a:r>
              <a:rPr lang="zh-TW" altLang="en-US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名： 山貓</a:t>
            </a:r>
          </a:p>
          <a:p>
            <a:pPr algn="ctr"/>
            <a:r>
              <a:rPr lang="zh-TW" altLang="en-US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英 </a:t>
            </a:r>
            <a:r>
              <a:rPr lang="zh-TW" altLang="en-US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文： </a:t>
            </a:r>
            <a:r>
              <a:rPr lang="en-US" altLang="zh-TW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Leopard Cat</a:t>
            </a:r>
            <a:endParaRPr lang="zh-TW" altLang="en-US" dirty="0">
              <a:solidFill>
                <a:srgbClr val="FF33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1026" name="Picture 2" descr="https://www.zoo.gov.tw/upload/201812/22/20181222175326051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50" y="1825625"/>
            <a:ext cx="3886200" cy="3886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77239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5610">
              <a:srgbClr val="CC00FF"/>
            </a:gs>
            <a:gs pos="36000">
              <a:srgbClr val="CC00CC"/>
            </a:gs>
            <a:gs pos="57000">
              <a:srgbClr val="FF00FF"/>
            </a:gs>
            <a:gs pos="75000">
              <a:srgbClr val="FF66FF"/>
            </a:gs>
            <a:gs pos="88000">
              <a:srgbClr val="FFC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小貓熊</a:t>
            </a:r>
          </a:p>
        </p:txBody>
      </p:sp>
      <p:pic>
        <p:nvPicPr>
          <p:cNvPr id="1026" name="Picture 2" descr="å°è²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59874"/>
            <a:ext cx="3889266" cy="2780279"/>
          </a:xfrm>
          <a:prstGeom prst="heart">
            <a:avLst/>
          </a:prstGeom>
          <a:noFill/>
          <a:ln w="7620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825625"/>
            <a:ext cx="3886200" cy="4351338"/>
          </a:xfrm>
        </p:spPr>
        <p:txBody>
          <a:bodyPr/>
          <a:lstStyle/>
          <a:p>
            <a:r>
              <a:rPr lang="zh-TW" altLang="en-US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生活在海拔</a:t>
            </a:r>
            <a:r>
              <a:rPr lang="en-US" altLang="zh-TW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1,800-4,000</a:t>
            </a:r>
            <a:r>
              <a:rPr lang="zh-TW" altLang="en-US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公尺山區的</a:t>
            </a:r>
            <a:r>
              <a:rPr lang="zh-TW" altLang="en-US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森林</a:t>
            </a:r>
            <a:endParaRPr lang="en-US" altLang="zh-TW" dirty="0" smtClean="0">
              <a:solidFill>
                <a:srgbClr val="FF33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marL="0" indent="0">
              <a:buNone/>
            </a:pPr>
            <a:r>
              <a:rPr lang="zh-TW" altLang="en-US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或</a:t>
            </a:r>
            <a:r>
              <a:rPr lang="zh-TW" altLang="en-US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竹林</a:t>
            </a:r>
            <a:r>
              <a:rPr lang="zh-TW" altLang="en-US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。</a:t>
            </a:r>
            <a:endParaRPr lang="en-US" altLang="zh-TW" dirty="0" smtClean="0">
              <a:solidFill>
                <a:srgbClr val="FF33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小貓熊</a:t>
            </a:r>
            <a:r>
              <a:rPr lang="zh-TW" altLang="en-US" sz="3200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是夜行性或晨昏活動的動物，白天在樹上睡覺。</a:t>
            </a:r>
          </a:p>
        </p:txBody>
      </p:sp>
    </p:spTree>
    <p:extLst>
      <p:ext uri="{BB962C8B-B14F-4D97-AF65-F5344CB8AC3E}">
        <p14:creationId xmlns:p14="http://schemas.microsoft.com/office/powerpoint/2010/main" val="306818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5610">
              <a:srgbClr val="CC00FF"/>
            </a:gs>
            <a:gs pos="36000">
              <a:srgbClr val="CC00CC"/>
            </a:gs>
            <a:gs pos="57000">
              <a:srgbClr val="FF00FF"/>
            </a:gs>
            <a:gs pos="75000">
              <a:srgbClr val="FF66FF"/>
            </a:gs>
            <a:gs pos="88000">
              <a:srgbClr val="FFC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9279" y="344011"/>
            <a:ext cx="7886700" cy="1325563"/>
          </a:xfrm>
        </p:spPr>
        <p:txBody>
          <a:bodyPr/>
          <a:lstStyle/>
          <a:p>
            <a:pPr algn="ctr"/>
            <a:r>
              <a:rPr lang="zh-TW" altLang="en-US" dirty="0"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西伯利亞東南方、韓國、日本、中國大陸東部及南部、琉球群島、臺灣、越南</a:t>
            </a:r>
            <a:r>
              <a:rPr lang="zh-TW" altLang="en-US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。</a:t>
            </a:r>
            <a:endParaRPr lang="en-US" altLang="zh-TW" dirty="0" smtClean="0">
              <a:solidFill>
                <a:srgbClr val="FF33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梅花鹿的雄鹿出生後第一年不長鹿角，兩歲起開始長鹿角，且每年增加一個分叉，直到五歲後才停止分叉，叉角基部之分枝向前方斜出。</a:t>
            </a:r>
          </a:p>
        </p:txBody>
      </p:sp>
      <p:pic>
        <p:nvPicPr>
          <p:cNvPr id="2050" name="Picture 2" descr="æ¢è±é¹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0" y="1669574"/>
            <a:ext cx="3276600" cy="39319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084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5610">
              <a:srgbClr val="CC00FF"/>
            </a:gs>
            <a:gs pos="36000">
              <a:srgbClr val="CC00CC"/>
            </a:gs>
            <a:gs pos="57000">
              <a:srgbClr val="FF00FF"/>
            </a:gs>
            <a:gs pos="75000">
              <a:srgbClr val="FF66FF"/>
            </a:gs>
            <a:gs pos="88000">
              <a:srgbClr val="FFC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7058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dirty="0" smtClean="0"/>
              <a:t>石</a:t>
            </a:r>
            <a:r>
              <a:rPr lang="zh-TW" altLang="en-US" dirty="0" smtClean="0"/>
              <a:t>虎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2"/>
              </a:rPr>
              <a:t>http://newweb.zoo.gov.tw/Pager/Show/ZooData_Index_Show.aspx?Animal_ID=10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小熊貓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newweb.zoo.gov.tw/Pager/Show/ZooData_Index_Show.aspx?Animal_ID=164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梅花鹿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4"/>
              </a:rPr>
              <a:t>http://newweb.zoo.gov.tw/Pager/Show/ZooData_Index_Show.aspx?Animal_ID=15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7572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146</Words>
  <Application>Microsoft Office PowerPoint</Application>
  <PresentationFormat>如螢幕大小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文鼎甜妞體P</vt:lpstr>
      <vt:lpstr>新細明體</vt:lpstr>
      <vt:lpstr>Arial</vt:lpstr>
      <vt:lpstr>Calibri</vt:lpstr>
      <vt:lpstr>Calibri Light</vt:lpstr>
      <vt:lpstr>Office 佈景主題</vt:lpstr>
      <vt:lpstr>參觀台北市立動物園</vt:lpstr>
      <vt:lpstr>石虎</vt:lpstr>
      <vt:lpstr>小貓熊</vt:lpstr>
      <vt:lpstr>梅花鹿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參觀台北市立動物園</dc:title>
  <dc:creator>Windows 使用者</dc:creator>
  <cp:lastModifiedBy>Windows 使用者</cp:lastModifiedBy>
  <cp:revision>10</cp:revision>
  <dcterms:created xsi:type="dcterms:W3CDTF">2019-12-24T02:43:17Z</dcterms:created>
  <dcterms:modified xsi:type="dcterms:W3CDTF">2020-01-07T02:58:39Z</dcterms:modified>
</cp:coreProperties>
</file>