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0099FF"/>
    <a:srgbClr val="00CCFF"/>
    <a:srgbClr val="CCFFFF"/>
    <a:srgbClr val="FF6600"/>
    <a:srgbClr val="00FFFF"/>
    <a:srgbClr val="CC99FF"/>
    <a:srgbClr val="FF99FF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C5E71057-0AF2-4B62-9DE6-9D6EE87435C8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0ED525BB-049F-4A1D-8D74-24E7DB5C19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4854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71057-0AF2-4B62-9DE6-9D6EE87435C8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525BB-049F-4A1D-8D74-24E7DB5C19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2397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71057-0AF2-4B62-9DE6-9D6EE87435C8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525BB-049F-4A1D-8D74-24E7DB5C19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62847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71057-0AF2-4B62-9DE6-9D6EE87435C8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525BB-049F-4A1D-8D74-24E7DB5C19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0871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71057-0AF2-4B62-9DE6-9D6EE87435C8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525BB-049F-4A1D-8D74-24E7DB5C19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77294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71057-0AF2-4B62-9DE6-9D6EE87435C8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525BB-049F-4A1D-8D74-24E7DB5C19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6904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71057-0AF2-4B62-9DE6-9D6EE87435C8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525BB-049F-4A1D-8D74-24E7DB5C19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51296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71057-0AF2-4B62-9DE6-9D6EE87435C8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525BB-049F-4A1D-8D74-24E7DB5C19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95227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71057-0AF2-4B62-9DE6-9D6EE87435C8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525BB-049F-4A1D-8D74-24E7DB5C19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7345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71057-0AF2-4B62-9DE6-9D6EE87435C8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525BB-049F-4A1D-8D74-24E7DB5C19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3982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71057-0AF2-4B62-9DE6-9D6EE87435C8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525BB-049F-4A1D-8D74-24E7DB5C19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4130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71057-0AF2-4B62-9DE6-9D6EE87435C8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525BB-049F-4A1D-8D74-24E7DB5C19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6066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71057-0AF2-4B62-9DE6-9D6EE87435C8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525BB-049F-4A1D-8D74-24E7DB5C19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7043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71057-0AF2-4B62-9DE6-9D6EE87435C8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525BB-049F-4A1D-8D74-24E7DB5C19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6074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71057-0AF2-4B62-9DE6-9D6EE87435C8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525BB-049F-4A1D-8D74-24E7DB5C19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2320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71057-0AF2-4B62-9DE6-9D6EE87435C8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525BB-049F-4A1D-8D74-24E7DB5C19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6552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71057-0AF2-4B62-9DE6-9D6EE87435C8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525BB-049F-4A1D-8D74-24E7DB5C19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1669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5E71057-0AF2-4B62-9DE6-9D6EE87435C8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ED525BB-049F-4A1D-8D74-24E7DB5C19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901182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  <p:sldLayoutId id="214748371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9" TargetMode="External"/><Relationship Id="rId2" Type="http://schemas.openxmlformats.org/officeDocument/2006/relationships/hyperlink" Target="http://newweb.zoo.gov.tw/Pager/Show/ZooData_Index_Show.aspx?Animal_ID=164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newweb.zoo.gov.tw/Pager/Show/ZooData_Index_Show.aspx?Animal_ID=1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385436" y="880051"/>
            <a:ext cx="5714228" cy="2421464"/>
          </a:xfrm>
        </p:spPr>
        <p:txBody>
          <a:bodyPr>
            <a:normAutofit/>
          </a:bodyPr>
          <a:lstStyle/>
          <a:p>
            <a:r>
              <a:rPr lang="zh-TW" altLang="en-US" sz="7200" dirty="0" smtClean="0">
                <a:solidFill>
                  <a:srgbClr val="66FFFF"/>
                </a:solidFill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動物園介紹</a:t>
            </a:r>
            <a:endParaRPr lang="zh-TW" altLang="en-US" sz="7200" dirty="0">
              <a:solidFill>
                <a:srgbClr val="66FFFF"/>
              </a:solidFill>
              <a:latin typeface="文鼎粗鋼筆行楷" panose="020B0602010101010101" pitchFamily="34" charset="-120"/>
              <a:ea typeface="文鼎粗鋼筆行楷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797608" y="3445207"/>
            <a:ext cx="5714228" cy="1405467"/>
          </a:xfrm>
        </p:spPr>
        <p:txBody>
          <a:bodyPr>
            <a:noAutofit/>
          </a:bodyPr>
          <a:lstStyle/>
          <a:p>
            <a:r>
              <a:rPr lang="zh-TW" altLang="en-US" sz="4000" dirty="0" smtClean="0">
                <a:solidFill>
                  <a:srgbClr val="FF99FF"/>
                </a:solidFill>
                <a:latin typeface="文鼎海報體" panose="020B0609010101010101" pitchFamily="49" charset="-120"/>
                <a:ea typeface="文鼎海報體" panose="020B0609010101010101" pitchFamily="49" charset="-120"/>
              </a:rPr>
              <a:t>資料整理</a:t>
            </a:r>
            <a:r>
              <a:rPr lang="en-US" altLang="zh-TW" sz="4000" dirty="0" smtClean="0">
                <a:solidFill>
                  <a:srgbClr val="FF99FF"/>
                </a:solidFill>
                <a:latin typeface="文鼎海報體" panose="020B0609010101010101" pitchFamily="49" charset="-120"/>
                <a:ea typeface="文鼎海報體" panose="020B0609010101010101" pitchFamily="49" charset="-120"/>
              </a:rPr>
              <a:t>:</a:t>
            </a:r>
            <a:r>
              <a:rPr lang="zh-TW" altLang="en-US" sz="4000" dirty="0" smtClean="0">
                <a:solidFill>
                  <a:srgbClr val="FF99FF"/>
                </a:solidFill>
                <a:latin typeface="文鼎海報體" panose="020B0609010101010101" pitchFamily="49" charset="-120"/>
                <a:ea typeface="文鼎海報體" panose="020B0609010101010101" pitchFamily="49" charset="-120"/>
              </a:rPr>
              <a:t>簡安</a:t>
            </a:r>
            <a:endParaRPr lang="zh-TW" altLang="en-US" sz="4000" dirty="0">
              <a:solidFill>
                <a:srgbClr val="FF99FF"/>
              </a:solidFill>
              <a:latin typeface="文鼎海報體" panose="020B0609010101010101" pitchFamily="49" charset="-120"/>
              <a:ea typeface="文鼎海報體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935215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Tm="4000">
        <p:circle/>
      </p:transition>
    </mc:Choice>
    <mc:Fallback>
      <p:transition spd="slow" advTm="4000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286749"/>
            <a:ext cx="7886700" cy="1325563"/>
          </a:xfrm>
        </p:spPr>
        <p:txBody>
          <a:bodyPr>
            <a:normAutofit/>
          </a:bodyPr>
          <a:lstStyle/>
          <a:p>
            <a:r>
              <a:rPr lang="zh-TW" altLang="en-US" sz="6600" dirty="0">
                <a:latin typeface="文鼎空疊圓" panose="020B0609010101010101" pitchFamily="49" charset="-120"/>
                <a:ea typeface="文鼎空疊圓" panose="020B0609010101010101" pitchFamily="49" charset="-120"/>
              </a:rPr>
              <a:t>小貓熊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zh-TW" altLang="en-US" sz="2400" dirty="0">
                <a:solidFill>
                  <a:srgbClr val="FF99FF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小貓熊是夜行性或晨昏活動的動物，</a:t>
            </a:r>
            <a:r>
              <a:rPr lang="zh-TW" altLang="en-US" sz="2400" dirty="0" smtClean="0">
                <a:solidFill>
                  <a:srgbClr val="FF99FF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白天在</a:t>
            </a:r>
            <a:r>
              <a:rPr lang="zh-TW" altLang="en-US" sz="2400" dirty="0">
                <a:solidFill>
                  <a:srgbClr val="FF99FF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樹上睡覺</a:t>
            </a:r>
            <a:r>
              <a:rPr lang="zh-TW" altLang="en-US" sz="2400" dirty="0" smtClean="0">
                <a:solidFill>
                  <a:srgbClr val="FF99FF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。</a:t>
            </a:r>
            <a:endParaRPr lang="zh-TW" altLang="en-US" sz="2400" dirty="0">
              <a:solidFill>
                <a:srgbClr val="FF99FF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  <a:p>
            <a:r>
              <a:rPr lang="zh-TW" altLang="en-US" sz="2400" dirty="0">
                <a:solidFill>
                  <a:srgbClr val="FF99FF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分佈：	生活在海拔</a:t>
            </a:r>
            <a:r>
              <a:rPr lang="en-US" altLang="zh-TW" sz="2400" dirty="0">
                <a:solidFill>
                  <a:srgbClr val="FF99FF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1,800-4,000</a:t>
            </a:r>
            <a:r>
              <a:rPr lang="zh-TW" altLang="en-US" sz="2400" dirty="0">
                <a:solidFill>
                  <a:srgbClr val="FF99FF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公尺山區的森林或竹林</a:t>
            </a:r>
            <a:r>
              <a:rPr lang="zh-TW" altLang="en-US" sz="2400" dirty="0" smtClean="0">
                <a:solidFill>
                  <a:srgbClr val="FF99FF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。</a:t>
            </a:r>
            <a:endParaRPr lang="en-US" altLang="zh-TW" sz="2400" dirty="0" smtClean="0">
              <a:solidFill>
                <a:srgbClr val="FF99FF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  <a:p>
            <a:r>
              <a:rPr lang="zh-TW" altLang="en-US" sz="2400" dirty="0">
                <a:solidFill>
                  <a:srgbClr val="FF99FF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小貓熊興奮時會有麝香的氣味從肛門</a:t>
            </a:r>
            <a:r>
              <a:rPr lang="zh-TW" altLang="en-US" sz="2400" dirty="0" smtClean="0">
                <a:solidFill>
                  <a:srgbClr val="FF99FF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排出</a:t>
            </a:r>
            <a:endParaRPr lang="en-US" altLang="zh-TW" sz="2400" dirty="0" smtClean="0">
              <a:solidFill>
                <a:srgbClr val="FF99FF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  <a:p>
            <a:r>
              <a:rPr lang="zh-TW" altLang="en-US" sz="2400" dirty="0">
                <a:solidFill>
                  <a:srgbClr val="FF99FF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身體大部分為深棕色，四肢為黑色，蹠底顏色較淡</a:t>
            </a:r>
          </a:p>
        </p:txBody>
      </p:sp>
      <p:pic>
        <p:nvPicPr>
          <p:cNvPr id="1026" name="Picture 2" descr="å°è²ç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41862" y="2836069"/>
            <a:ext cx="3162300" cy="226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063152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4000">
        <p15:prstTrans prst="wind"/>
      </p:transition>
    </mc:Choice>
    <mc:Fallback>
      <p:transition spd="slow" advTm="4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2534" y="339000"/>
            <a:ext cx="7886700" cy="1325563"/>
          </a:xfrm>
        </p:spPr>
        <p:txBody>
          <a:bodyPr>
            <a:normAutofit/>
          </a:bodyPr>
          <a:lstStyle/>
          <a:p>
            <a:r>
              <a:rPr lang="zh-TW" altLang="en-US" sz="6600" dirty="0">
                <a:solidFill>
                  <a:srgbClr val="00CCFF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白鼻心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zh-TW" altLang="en-US" sz="2400" dirty="0">
                <a:solidFill>
                  <a:srgbClr val="CC99FF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體色為黃灰褐色，頭頸部顏色較黑，由額頭至鼻端有一條明顯的白色縱</a:t>
            </a:r>
            <a:r>
              <a:rPr lang="zh-TW" altLang="en-US" sz="2400" dirty="0" smtClean="0">
                <a:solidFill>
                  <a:srgbClr val="CC99FF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帶</a:t>
            </a:r>
            <a:endParaRPr lang="en-US" altLang="zh-TW" sz="2400" dirty="0" smtClean="0">
              <a:solidFill>
                <a:srgbClr val="CC99FF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  <a:p>
            <a:r>
              <a:rPr lang="zh-TW" altLang="en-US" sz="2400" dirty="0">
                <a:solidFill>
                  <a:srgbClr val="CC99FF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分佈：	亞洲南部及東南部</a:t>
            </a:r>
            <a:r>
              <a:rPr lang="zh-TW" altLang="en-US" sz="2400" dirty="0" smtClean="0">
                <a:solidFill>
                  <a:srgbClr val="CC99FF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。</a:t>
            </a:r>
            <a:endParaRPr lang="en-US" altLang="zh-TW" sz="2400" dirty="0" smtClean="0">
              <a:solidFill>
                <a:srgbClr val="CC99FF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  <a:p>
            <a:r>
              <a:rPr lang="zh-TW" altLang="en-US" sz="2400" dirty="0">
                <a:solidFill>
                  <a:srgbClr val="CC99FF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白鼻心為臺灣特有亞種，棲息環境以臺灣的中、低海拔闊葉林及開墾地為主。</a:t>
            </a:r>
          </a:p>
        </p:txBody>
      </p:sp>
      <p:pic>
        <p:nvPicPr>
          <p:cNvPr id="1026" name="Picture 2" descr="ç½é¼»å¿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854120" y="2744901"/>
            <a:ext cx="3218725" cy="21209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52257748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4000">
        <p15:prstTrans prst="pageCurlDouble"/>
      </p:transition>
    </mc:Choice>
    <mc:Fallback>
      <p:transition spd="slow" advTm="4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1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1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>
                <a:solidFill>
                  <a:srgbClr val="FFCCFF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石虎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sz="2400" dirty="0">
                <a:solidFill>
                  <a:srgbClr val="0099FF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體型略大於家貓，體色為灰褐色，身上有類似錢幣的黑褐色斑點，額頭有兩條灰白色縱帶，縱帶兩邊為黑色縱帶，耳後黑色有白斑</a:t>
            </a:r>
            <a:r>
              <a:rPr lang="zh-TW" altLang="en-US" sz="2400" dirty="0" smtClean="0">
                <a:solidFill>
                  <a:srgbClr val="0099FF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。</a:t>
            </a:r>
            <a:endParaRPr lang="en-US" altLang="zh-TW" sz="2400" dirty="0" smtClean="0">
              <a:solidFill>
                <a:srgbClr val="0099FF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  <a:p>
            <a:r>
              <a:rPr lang="zh-TW" altLang="en-US" sz="2400" dirty="0">
                <a:solidFill>
                  <a:srgbClr val="0099FF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分佈：	中國大陸南方至南亞、東南亞、臺灣、海南島。</a:t>
            </a:r>
          </a:p>
        </p:txBody>
      </p:sp>
      <p:pic>
        <p:nvPicPr>
          <p:cNvPr id="2050" name="Picture 2" descr="ç³è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35512" y="2905919"/>
            <a:ext cx="3175000" cy="21209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92728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Tm="3000">
        <p14:honeycomb/>
      </p:transition>
    </mc:Choice>
    <mc:Fallback>
      <p:transition spd="med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731929"/>
          </a:xfrm>
        </p:spPr>
        <p:txBody>
          <a:bodyPr>
            <a:normAutofit lnSpcReduction="10000"/>
          </a:bodyPr>
          <a:lstStyle/>
          <a:p>
            <a:r>
              <a:rPr lang="zh-TW" altLang="en-US" sz="3600" dirty="0" smtClean="0"/>
              <a:t>小貓熊</a:t>
            </a:r>
            <a:endParaRPr lang="en-US" altLang="zh-TW" sz="3600" dirty="0" smtClean="0"/>
          </a:p>
          <a:p>
            <a:r>
              <a:rPr lang="en-US" altLang="zh-TW" sz="2800" dirty="0">
                <a:hlinkClick r:id="rId2"/>
              </a:rPr>
              <a:t>http://</a:t>
            </a:r>
            <a:r>
              <a:rPr lang="en-US" altLang="zh-TW" sz="2800" dirty="0" smtClean="0">
                <a:hlinkClick r:id="rId2"/>
              </a:rPr>
              <a:t>newweb.zoo.gov.tw/Pager/Show/ZooData_Index_Show.aspx?Animal_ID=164</a:t>
            </a:r>
            <a:endParaRPr lang="en-US" altLang="zh-TW" sz="2800" dirty="0" smtClean="0"/>
          </a:p>
          <a:p>
            <a:r>
              <a:rPr lang="zh-TW" altLang="en-US" sz="3600" dirty="0" smtClean="0"/>
              <a:t>白鼻心</a:t>
            </a:r>
            <a:endParaRPr lang="en-US" altLang="zh-TW" sz="3600" dirty="0" smtClean="0"/>
          </a:p>
          <a:p>
            <a:r>
              <a:rPr lang="en-US" altLang="zh-TW" sz="2800" dirty="0">
                <a:hlinkClick r:id="rId3"/>
              </a:rPr>
              <a:t>http://</a:t>
            </a:r>
            <a:r>
              <a:rPr lang="en-US" altLang="zh-TW" sz="2800" dirty="0" smtClean="0">
                <a:hlinkClick r:id="rId3"/>
              </a:rPr>
              <a:t>newweb.zoo.gov.tw/Pager/Show/ZooData_Index_Show.aspx?Animal_ID=9</a:t>
            </a:r>
            <a:endParaRPr lang="en-US" altLang="zh-TW" sz="2800" dirty="0" smtClean="0"/>
          </a:p>
          <a:p>
            <a:r>
              <a:rPr lang="zh-TW" altLang="en-US" sz="3600" dirty="0" smtClean="0"/>
              <a:t>石虎</a:t>
            </a:r>
            <a:endParaRPr lang="en-US" altLang="zh-TW" sz="3600" dirty="0" smtClean="0"/>
          </a:p>
          <a:p>
            <a:r>
              <a:rPr lang="en-US" altLang="zh-TW" sz="3200" dirty="0">
                <a:hlinkClick r:id="rId4"/>
              </a:rPr>
              <a:t>http://newweb.zoo.gov.tw/Pager/Show/ZooData_Index_Show.aspx?Animal_ID=10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299876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79</TotalTime>
  <Words>122</Words>
  <Application>Microsoft Office PowerPoint</Application>
  <PresentationFormat>如螢幕大小 (4:3)</PresentationFormat>
  <Paragraphs>21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4" baseType="lpstr">
      <vt:lpstr>文鼎空疊圓</vt:lpstr>
      <vt:lpstr>文鼎俏黑體P</vt:lpstr>
      <vt:lpstr>文鼎海報體</vt:lpstr>
      <vt:lpstr>文鼎粗鋼筆行楷</vt:lpstr>
      <vt:lpstr>新細明體</vt:lpstr>
      <vt:lpstr>Arial</vt:lpstr>
      <vt:lpstr>Calibri</vt:lpstr>
      <vt:lpstr>Calibri Light</vt:lpstr>
      <vt:lpstr>天體</vt:lpstr>
      <vt:lpstr>動物園介紹</vt:lpstr>
      <vt:lpstr>小貓熊</vt:lpstr>
      <vt:lpstr>白鼻心</vt:lpstr>
      <vt:lpstr>石虎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動物園介紹</dc:title>
  <dc:creator>Windows 使用者</dc:creator>
  <cp:lastModifiedBy>Windows 使用者</cp:lastModifiedBy>
  <cp:revision>10</cp:revision>
  <dcterms:created xsi:type="dcterms:W3CDTF">2019-12-24T02:43:38Z</dcterms:created>
  <dcterms:modified xsi:type="dcterms:W3CDTF">2020-01-07T02:58:31Z</dcterms:modified>
</cp:coreProperties>
</file>