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A9C5"/>
    <a:srgbClr val="66FFFF"/>
    <a:srgbClr val="CC66FF"/>
    <a:srgbClr val="FFCCFF"/>
    <a:srgbClr val="66FFCC"/>
    <a:srgbClr val="E20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70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52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12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13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46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529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25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29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33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75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1A9C5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09AA1-F252-46FE-8771-81DA22F18AEE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4C92B-7BB1-40CC-84E1-04A7EBB215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4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99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\\192.168.0.1\user\409\Lesson%207\40923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2">
                <a:lumMod val="7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6760" y="652100"/>
            <a:ext cx="7772400" cy="322756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動物介紹</a:t>
            </a:r>
            <a:endParaRPr lang="zh-TW" altLang="en-US" dirty="0">
              <a:solidFill>
                <a:srgbClr val="66FF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23827" y="4767943"/>
            <a:ext cx="6803136" cy="12530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資料整理</a:t>
            </a:r>
            <a:r>
              <a:rPr lang="en-US" altLang="zh-TW" dirty="0" smtClean="0">
                <a:solidFill>
                  <a:srgbClr val="7030A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:</a:t>
            </a:r>
            <a:r>
              <a:rPr lang="zh-TW" altLang="en-US" dirty="0" smtClean="0">
                <a:solidFill>
                  <a:srgbClr val="7030A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胖吉</a:t>
            </a:r>
            <a:endParaRPr lang="zh-TW" altLang="en-US" dirty="0">
              <a:solidFill>
                <a:srgbClr val="7030A0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7202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00"/>
    </mc:Choice>
    <mc:Fallback>
      <p:transition spd="slow" advTm="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瀕臨絕種保育類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野生動物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生活在海拔</a:t>
            </a:r>
            <a:r>
              <a:rPr lang="en-US" altLang="zh-TW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1,800-4,000</a:t>
            </a:r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公尺山區的森林或竹林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小貓熊是夜行性或晨昏活動的動物，白天在樹上睡覺。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65074">
            <a:off x="4748702" y="2220687"/>
            <a:ext cx="4049203" cy="28946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938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瀕臨</a:t>
            </a:r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絕種保育類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野生動物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亞洲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東南部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馬來貘前腳</a:t>
            </a:r>
            <a:r>
              <a:rPr lang="en-US" altLang="zh-TW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4</a:t>
            </a:r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趾，後腳</a:t>
            </a:r>
            <a:r>
              <a:rPr lang="en-US" altLang="zh-TW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趾，是當今最原始的奇蹄類動物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馬來貘的鼻子十分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靈活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馬來貘視力較差</a:t>
            </a:r>
          </a:p>
        </p:txBody>
      </p:sp>
      <p:pic>
        <p:nvPicPr>
          <p:cNvPr id="2050" name="Picture 2" descr="é¦¬ä¾è²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2155370"/>
            <a:ext cx="4488836" cy="312644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258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白鼻心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其他應予保育之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野生動物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從額頭到鼻端有一條明顯的白色縱帶，所以被稱作「白鼻心」。肛門附近具有肛門腺，遇敵時會放出惡臭驅敵</a:t>
            </a:r>
            <a:r>
              <a:rPr lang="zh-TW" altLang="en-US" dirty="0" smtClean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CC66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CC66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白鼻心為臺灣特有亞種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394532">
            <a:off x="4900600" y="2431002"/>
            <a:ext cx="3754826" cy="25082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8341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資料來源</a:t>
            </a:r>
            <a:endParaRPr lang="zh-TW" altLang="en-US" dirty="0">
              <a:solidFill>
                <a:srgbClr val="66FF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E200E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小貓熊</a:t>
            </a:r>
            <a:r>
              <a:rPr lang="en-US" altLang="zh-TW" dirty="0">
                <a:solidFill>
                  <a:srgbClr val="66FFFF"/>
                </a:solidFill>
                <a:latin typeface="Academy Engraved LET" pitchFamily="2" charset="0"/>
                <a:hlinkClick r:id="rId2"/>
              </a:rPr>
              <a:t>http://</a:t>
            </a:r>
            <a:r>
              <a:rPr lang="en-US" altLang="zh-TW" dirty="0" smtClean="0">
                <a:solidFill>
                  <a:srgbClr val="66FFFF"/>
                </a:solidFill>
                <a:latin typeface="Academy Engraved LET" pitchFamily="2" charset="0"/>
                <a:hlinkClick r:id="rId2"/>
              </a:rPr>
              <a:t>newweb.zoo.gov.tw/Pager/Show/ZooData_Index_Show.aspx?Animal_ID=164</a:t>
            </a:r>
            <a:endParaRPr lang="en-US" altLang="zh-TW" dirty="0" smtClean="0">
              <a:solidFill>
                <a:srgbClr val="66FFFF"/>
              </a:solidFill>
              <a:latin typeface="Academy Engraved LET" pitchFamily="2" charset="0"/>
            </a:endParaRPr>
          </a:p>
          <a:p>
            <a:r>
              <a:rPr lang="zh-TW" altLang="en-US" dirty="0">
                <a:solidFill>
                  <a:srgbClr val="E200E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馬來</a:t>
            </a:r>
            <a:r>
              <a:rPr lang="zh-TW" altLang="en-US" dirty="0" smtClean="0">
                <a:solidFill>
                  <a:srgbClr val="E200E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貘</a:t>
            </a:r>
            <a:r>
              <a:rPr lang="en-US" altLang="zh-TW" dirty="0">
                <a:latin typeface="Academy Engraved LET" pitchFamily="2" charset="0"/>
                <a:hlinkClick r:id="rId3"/>
              </a:rPr>
              <a:t>http://</a:t>
            </a:r>
            <a:r>
              <a:rPr lang="en-US" altLang="zh-TW" dirty="0" smtClean="0">
                <a:latin typeface="Academy Engraved LET" pitchFamily="2" charset="0"/>
                <a:hlinkClick r:id="rId3"/>
              </a:rPr>
              <a:t>newweb.zoo.gov.tw/Pager/Show/ZooData_Index_Show.aspx?Animal_ID=99</a:t>
            </a:r>
            <a:endParaRPr lang="en-US" altLang="zh-TW" dirty="0" smtClean="0">
              <a:latin typeface="Academy Engraved LET" pitchFamily="2" charset="0"/>
            </a:endParaRPr>
          </a:p>
          <a:p>
            <a:r>
              <a:rPr lang="zh-TW" altLang="en-US" dirty="0">
                <a:solidFill>
                  <a:srgbClr val="E200E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白鼻</a:t>
            </a:r>
            <a:r>
              <a:rPr lang="zh-TW" altLang="en-US" dirty="0" smtClean="0">
                <a:solidFill>
                  <a:srgbClr val="E200E2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心</a:t>
            </a:r>
            <a:r>
              <a:rPr lang="en-US" altLang="zh-TW" dirty="0">
                <a:latin typeface="Academy Engraved LET" pitchFamily="2" charset="0"/>
                <a:hlinkClick r:id="rId4" action="ppaction://hlinkpres?slideindex=1&amp;slidetitle="/>
              </a:rPr>
              <a:t>http://</a:t>
            </a:r>
            <a:r>
              <a:rPr lang="en-US" altLang="zh-TW" dirty="0" smtClean="0">
                <a:latin typeface="Academy Engraved LET" pitchFamily="2" charset="0"/>
                <a:hlinkClick r:id="rId4" action="ppaction://hlinkpres?slideindex=1&amp;slidetitle="/>
              </a:rPr>
              <a:t>newweb.zoo.gov.tw/Pager/Show/ZooData_Index_Show.aspx?Animal_ID=9</a:t>
            </a:r>
            <a:endParaRPr lang="zh-TW" altLang="en-US" dirty="0">
              <a:latin typeface="Academy Engraved LET" pitchFamily="2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-2090057" y="5007820"/>
            <a:ext cx="2351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0419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155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5" baseType="lpstr">
      <vt:lpstr>文鼎中特圓</vt:lpstr>
      <vt:lpstr>文鼎甜妞體P</vt:lpstr>
      <vt:lpstr>文鼎粗仿</vt:lpstr>
      <vt:lpstr>清松手寫體1</vt:lpstr>
      <vt:lpstr>新細明體</vt:lpstr>
      <vt:lpstr>Academy Engraved LET</vt:lpstr>
      <vt:lpstr>Arial</vt:lpstr>
      <vt:lpstr>Calibri</vt:lpstr>
      <vt:lpstr>Calibri Light</vt:lpstr>
      <vt:lpstr>Office Theme</vt:lpstr>
      <vt:lpstr>動物介紹</vt:lpstr>
      <vt:lpstr>小貓熊</vt:lpstr>
      <vt:lpstr>馬來貘</vt:lpstr>
      <vt:lpstr>白鼻心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2019-12-24T02:43:27Z</dcterms:created>
  <dcterms:modified xsi:type="dcterms:W3CDTF">2020-01-07T02:59:00Z</dcterms:modified>
</cp:coreProperties>
</file>