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66FF"/>
    <a:srgbClr val="FFFF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58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64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57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44000">
              <a:srgbClr val="00FFCC"/>
            </a:gs>
            <a:gs pos="74000">
              <a:srgbClr val="FFFFFF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31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583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69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666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491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84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23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13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908D-C6EE-40AF-9242-87B4A7056FF5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D068F-101F-43D4-999D-5179F3DE0D5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6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83" TargetMode="External"/><Relationship Id="rId2" Type="http://schemas.openxmlformats.org/officeDocument/2006/relationships/hyperlink" Target="http://newweb.zoo.gov.tw/Pager/Show/ZooData_Ind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\\192.168.0.1\user\409\Lesson%207\40922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rgbClr val="00FFCC"/>
            </a:gs>
            <a:gs pos="74000">
              <a:srgbClr val="FFFFFF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66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動物介紹</a:t>
            </a:r>
            <a:endParaRPr lang="zh-TW" altLang="en-US" dirty="0">
              <a:solidFill>
                <a:srgbClr val="0066FF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00CC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資料整理：宣慈</a:t>
            </a:r>
            <a:endParaRPr lang="zh-TW" altLang="en-US" dirty="0">
              <a:solidFill>
                <a:srgbClr val="6600CC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0193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00FFCC"/>
            </a:gs>
            <a:gs pos="74000">
              <a:srgbClr val="FFFFFF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石虎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分佈</a:t>
            </a:r>
            <a:r>
              <a:rPr lang="zh-TW" altLang="en-US" dirty="0" smtClean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：中國大陸</a:t>
            </a:r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南方至南亞、東南亞、臺灣、海南島</a:t>
            </a:r>
            <a:r>
              <a:rPr lang="zh-TW" altLang="en-US" dirty="0" smtClean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7030A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石虎耳背的白斑是與家貓分辨的特徵之一</a:t>
            </a:r>
            <a:r>
              <a:rPr lang="zh-TW" altLang="en-US" dirty="0" smtClean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7030A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體型略大於家貓，體色為灰褐色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56920" y="1825625"/>
            <a:ext cx="3758430" cy="28247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992597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00FFCC"/>
            </a:gs>
            <a:gs pos="74000">
              <a:srgbClr val="FFFFFF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無尾熊</a:t>
            </a:r>
            <a:endParaRPr lang="zh-TW" altLang="en-US" dirty="0">
              <a:solidFill>
                <a:srgbClr val="00B0F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屬樹棲動物，除非要移居、繁殖、覓食等狀況，其餘時間均在樹上</a:t>
            </a:r>
            <a:r>
              <a:rPr lang="zh-TW" altLang="en-US" dirty="0" smtClean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。</a:t>
            </a:r>
            <a:endParaRPr lang="en-US" altLang="zh-TW" dirty="0" smtClean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夜行性動物。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19749" y="1825625"/>
            <a:ext cx="2693035" cy="3366294"/>
          </a:xfrm>
          <a:prstGeom prst="rect">
            <a:avLst/>
          </a:prstGeo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</p:pic>
    </p:spTree>
    <p:extLst>
      <p:ext uri="{BB962C8B-B14F-4D97-AF65-F5344CB8AC3E}">
        <p14:creationId xmlns:p14="http://schemas.microsoft.com/office/powerpoint/2010/main" val="2723377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rgbClr val="00FFCC"/>
            </a:gs>
            <a:gs pos="74000">
              <a:srgbClr val="FFFFFF"/>
            </a:gs>
            <a:gs pos="9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孟加拉虎</a:t>
            </a:r>
            <a:endParaRPr lang="zh-TW" altLang="en-US" dirty="0">
              <a:solidFill>
                <a:srgbClr val="FFFF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亞洲的森林、雨林、草地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、沼澤。</a:t>
            </a:r>
            <a:endParaRPr lang="en-US" altLang="zh-TW" dirty="0" smtClean="0">
              <a:solidFill>
                <a:srgbClr val="00B05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肉食性，以各種大、小型哺乳動物為食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  <a:endParaRPr lang="en-US" altLang="zh-TW" dirty="0" smtClean="0">
              <a:solidFill>
                <a:srgbClr val="00B05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善於游泳，為了躲避酷熱的天候，會跳入水中保持清涼。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25143" y="1887560"/>
            <a:ext cx="2756263" cy="3399609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9713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石虎</a:t>
            </a:r>
            <a:endPara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</a:t>
            </a:r>
            <a:endParaRPr lang="en-US" altLang="zh-TW" dirty="0" smtClean="0"/>
          </a:p>
          <a:p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無尾熊</a:t>
            </a: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newweb.zoo.gov.tw/Pager/Show/ZooData_Index_Show.aspx?Animal_ID=283</a:t>
            </a:r>
            <a:endParaRPr lang="en-US" altLang="zh-TW" dirty="0" smtClean="0"/>
          </a:p>
          <a:p>
            <a:r>
              <a:rPr lang="en-US" altLang="zh-TW" dirty="0"/>
              <a:t> </a:t>
            </a:r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孟加拉虎</a:t>
            </a:r>
            <a:r>
              <a:rPr lang="en-US" altLang="zh-TW" dirty="0" smtClean="0">
                <a:hlinkClick r:id="rId4" action="ppaction://hlinkpres?slideindex=1&amp;slidetitle="/>
              </a:rPr>
              <a:t>http</a:t>
            </a:r>
            <a:r>
              <a:rPr lang="en-US" altLang="zh-TW" dirty="0">
                <a:hlinkClick r:id="rId4" action="ppaction://hlinkpres?slideindex=1&amp;slidetitle="/>
              </a:rPr>
              <a:t>://</a:t>
            </a:r>
            <a:r>
              <a:rPr lang="en-US" altLang="zh-TW" dirty="0" smtClean="0">
                <a:hlinkClick r:id="rId4" action="ppaction://hlinkpres?slideindex=1&amp;slidetitle="/>
              </a:rPr>
              <a:t>newweb.zoo.gov.tw/Pager/Show/ZooData_Index_Main.aspx?Zone_ID=3&amp;Menu_URL_ID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146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5000">
        <p14:shred/>
      </p:transition>
    </mc:Choice>
    <mc:Fallback xmlns=""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精細單色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133</Words>
  <Application>Microsoft Office PowerPoint</Application>
  <PresentationFormat>如螢幕大小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動物介紹</vt:lpstr>
      <vt:lpstr>石虎</vt:lpstr>
      <vt:lpstr>無尾熊</vt:lpstr>
      <vt:lpstr>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10</cp:revision>
  <dcterms:created xsi:type="dcterms:W3CDTF">2019-12-24T02:43:36Z</dcterms:created>
  <dcterms:modified xsi:type="dcterms:W3CDTF">2020-01-07T02:58:32Z</dcterms:modified>
</cp:coreProperties>
</file>