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00FFFF"/>
    <a:srgbClr val="CCFFFF"/>
    <a:srgbClr val="66FFFF"/>
    <a:srgbClr val="BBD9F1"/>
    <a:srgbClr val="CC99FF"/>
    <a:srgbClr val="FFCCFF"/>
    <a:srgbClr val="CCECFF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C0D5F-A067-491F-AA59-76169E392506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7CEFF-E391-4868-BB44-C0A2C2618C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77138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 advTm="4000">
        <p:checker/>
      </p:transition>
    </mc:Choice>
    <mc:Fallback>
      <p:transition spd="slow" advTm="4000">
        <p:checker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C0D5F-A067-491F-AA59-76169E392506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7CEFF-E391-4868-BB44-C0A2C2618C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495315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 advTm="4000">
        <p:checker/>
      </p:transition>
    </mc:Choice>
    <mc:Fallback>
      <p:transition spd="slow" advTm="4000">
        <p:checker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C0D5F-A067-491F-AA59-76169E392506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7CEFF-E391-4868-BB44-C0A2C2618C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77960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 advTm="4000">
        <p:checker/>
      </p:transition>
    </mc:Choice>
    <mc:Fallback>
      <p:transition spd="slow" advTm="4000">
        <p:checker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410368"/>
            <a:ext cx="7886700" cy="1325563"/>
          </a:xfrm>
        </p:spPr>
        <p:txBody>
          <a:bodyPr/>
          <a:lstStyle>
            <a:lvl1pPr>
              <a:defRPr>
                <a:solidFill>
                  <a:srgbClr val="CCFFCC"/>
                </a:solidFill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C0D5F-A067-491F-AA59-76169E392506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7CEFF-E391-4868-BB44-C0A2C2618C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65128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 advTm="4000">
        <p:checker/>
      </p:transition>
    </mc:Choice>
    <mc:Fallback>
      <p:transition spd="slow" advTm="4000">
        <p:checker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C0D5F-A067-491F-AA59-76169E392506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7CEFF-E391-4868-BB44-C0A2C2618C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61605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 advTm="4000">
        <p:checker/>
      </p:transition>
    </mc:Choice>
    <mc:Fallback>
      <p:transition spd="slow" advTm="4000">
        <p:checker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C0D5F-A067-491F-AA59-76169E392506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7CEFF-E391-4868-BB44-C0A2C2618C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28517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 advTm="4000">
        <p:checker/>
      </p:transition>
    </mc:Choice>
    <mc:Fallback>
      <p:transition spd="slow" advTm="4000">
        <p:checker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C0D5F-A067-491F-AA59-76169E392506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7CEFF-E391-4868-BB44-C0A2C2618C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45086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 advTm="4000">
        <p:checker/>
      </p:transition>
    </mc:Choice>
    <mc:Fallback>
      <p:transition spd="slow" advTm="4000">
        <p:checker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C0D5F-A067-491F-AA59-76169E392506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7CEFF-E391-4868-BB44-C0A2C2618C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04955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 advTm="4000">
        <p:checker/>
      </p:transition>
    </mc:Choice>
    <mc:Fallback>
      <p:transition spd="slow" advTm="4000">
        <p:checker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C0D5F-A067-491F-AA59-76169E392506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7CEFF-E391-4868-BB44-C0A2C2618C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63981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 advTm="4000">
        <p:checker/>
      </p:transition>
    </mc:Choice>
    <mc:Fallback>
      <p:transition spd="slow" advTm="4000">
        <p:checker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C0D5F-A067-491F-AA59-76169E392506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7CEFF-E391-4868-BB44-C0A2C2618C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02658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 advTm="4000">
        <p:checker/>
      </p:transition>
    </mc:Choice>
    <mc:Fallback>
      <p:transition spd="slow" advTm="4000">
        <p:checker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C0D5F-A067-491F-AA59-76169E392506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7CEFF-E391-4868-BB44-C0A2C2618C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871933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 advTm="4000">
        <p:checker/>
      </p:transition>
    </mc:Choice>
    <mc:Fallback>
      <p:transition spd="slow" advTm="4000">
        <p:checker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4000">
              <a:srgbClr val="C5F2F9"/>
            </a:gs>
            <a:gs pos="16000">
              <a:srgbClr val="CCFFFF"/>
            </a:gs>
            <a:gs pos="46000">
              <a:srgbClr val="CCECFF"/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AC0D5F-A067-491F-AA59-76169E392506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CEFF-E391-4868-BB44-C0A2C2618C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0629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500" advTm="4000">
        <p:checker/>
      </p:transition>
    </mc:Choice>
    <mc:Fallback>
      <p:transition spd="slow" advTm="4000">
        <p:checker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newweb.zoo.gov.tw/Pager/ZooData_Index/ZooData_Index_Main.aspx?Protect_Level_ID=1&amp;Menu_URL_ID=090824181309401612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118" TargetMode="External"/><Relationship Id="rId2" Type="http://schemas.openxmlformats.org/officeDocument/2006/relationships/hyperlink" Target="http://newweb.zoo.gov.tw/Pager/Show/ZooData_Index_Show.aspx?Animal_ID=11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00FF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動物園</a:t>
            </a:r>
            <a:endParaRPr lang="zh-TW" altLang="en-US" dirty="0">
              <a:solidFill>
                <a:srgbClr val="00FFFF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00B0F0"/>
                </a:solidFill>
              </a:rPr>
              <a:t>資料整理：羽辰</a:t>
            </a:r>
            <a:endParaRPr lang="zh-TW" altLang="en-US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71618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 advTm="4000">
        <p:checker/>
      </p:transition>
    </mc:Choice>
    <mc:Fallback>
      <p:transition spd="slow" advTm="4000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8650" y="500062"/>
            <a:ext cx="7886700" cy="1325563"/>
          </a:xfrm>
        </p:spPr>
        <p:txBody>
          <a:bodyPr/>
          <a:lstStyle/>
          <a:p>
            <a:r>
              <a:rPr lang="zh-TW" altLang="en-US" dirty="0">
                <a:solidFill>
                  <a:srgbClr val="00FF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臺灣雲豹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  <a:hlinkClick r:id="rId2"/>
              </a:rPr>
              <a:t>瀕臨絕種保育類</a:t>
            </a:r>
            <a:r>
              <a:rPr lang="zh-TW" altLang="en-US" dirty="0" smtClean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  <a:hlinkClick r:id="rId2"/>
              </a:rPr>
              <a:t>野生動物</a:t>
            </a:r>
            <a:endParaRPr lang="en-US" altLang="zh-TW" dirty="0">
              <a:solidFill>
                <a:srgbClr val="00B0F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r>
              <a:rPr lang="zh-TW" altLang="en-US" dirty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頸側及體側有大型塊雲狀黑斑，腹部及四肢間雜有不規則褐色斑紋，尾部有</a:t>
            </a:r>
            <a:r>
              <a:rPr lang="en-US" altLang="zh-TW" dirty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11</a:t>
            </a:r>
            <a:r>
              <a:rPr lang="zh-TW" altLang="en-US" dirty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至</a:t>
            </a:r>
            <a:r>
              <a:rPr lang="en-US" altLang="zh-TW" dirty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14</a:t>
            </a:r>
            <a:r>
              <a:rPr lang="zh-TW" altLang="en-US" dirty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個黑色環帶。</a:t>
            </a:r>
          </a:p>
        </p:txBody>
      </p:sp>
      <p:pic>
        <p:nvPicPr>
          <p:cNvPr id="1026" name="Picture 2" descr="èºç£é²è±¹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7577" y="1829141"/>
            <a:ext cx="3934936" cy="2628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5692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 advTm="4000">
        <p:checker/>
      </p:transition>
    </mc:Choice>
    <mc:Fallback>
      <p:transition spd="slow" advTm="4000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8650" y="378189"/>
            <a:ext cx="7612380" cy="1325563"/>
          </a:xfrm>
        </p:spPr>
        <p:txBody>
          <a:bodyPr/>
          <a:lstStyle/>
          <a:p>
            <a:r>
              <a:rPr lang="zh-TW" altLang="en-US" dirty="0">
                <a:solidFill>
                  <a:srgbClr val="00FF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國王企鵝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皇帝企鵝相較，嘴相對較長，耳斑有不同的色調及形狀。幼鳥有較淺的黃色耳斑</a:t>
            </a:r>
            <a:r>
              <a:rPr lang="zh-TW" altLang="en-US" dirty="0" smtClean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及較</a:t>
            </a:r>
            <a:r>
              <a:rPr lang="zh-TW" altLang="en-US" dirty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暗的下顎板</a:t>
            </a:r>
            <a:r>
              <a:rPr lang="zh-TW" altLang="en-US" dirty="0" smtClean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。</a:t>
            </a:r>
            <a:endParaRPr lang="en-US" altLang="zh-TW" dirty="0" smtClean="0">
              <a:solidFill>
                <a:srgbClr val="00B0F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r>
              <a:rPr lang="zh-TW" altLang="en-US" dirty="0" smtClean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壽命</a:t>
            </a:r>
            <a:r>
              <a:rPr lang="zh-TW" altLang="en-US" dirty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可達</a:t>
            </a:r>
            <a:r>
              <a:rPr lang="en-US" altLang="zh-TW" dirty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15-20</a:t>
            </a:r>
            <a:r>
              <a:rPr lang="zh-TW" altLang="en-US" dirty="0" smtClean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年</a:t>
            </a:r>
            <a:endParaRPr lang="en-US" altLang="zh-TW" dirty="0" smtClean="0">
              <a:solidFill>
                <a:srgbClr val="00B0F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r>
              <a:rPr lang="zh-TW" altLang="en-US" dirty="0" smtClean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第一次</a:t>
            </a:r>
            <a:r>
              <a:rPr lang="zh-TW" altLang="en-US" dirty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的絨羽淺灰或褐色，第二次則轉為暗褐色</a:t>
            </a:r>
          </a:p>
        </p:txBody>
      </p:sp>
      <p:pic>
        <p:nvPicPr>
          <p:cNvPr id="1026" name="Picture 2" descr="åçä¼éµ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0854" y="671786"/>
            <a:ext cx="3424496" cy="5341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02226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 advTm="4000">
        <p:checker/>
      </p:transition>
    </mc:Choice>
    <mc:Fallback>
      <p:transition spd="slow" advTm="4000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CC99FF">
                <a:alpha val="0"/>
              </a:srgbClr>
            </a:gs>
            <a:gs pos="16000">
              <a:srgbClr val="CCFFFF"/>
            </a:gs>
            <a:gs pos="46000">
              <a:srgbClr val="CCECFF"/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04948" y="0"/>
            <a:ext cx="7809953" cy="1325563"/>
          </a:xfrm>
        </p:spPr>
        <p:txBody>
          <a:bodyPr/>
          <a:lstStyle/>
          <a:p>
            <a:r>
              <a:rPr lang="zh-TW" altLang="en-US" dirty="0" smtClean="0">
                <a:solidFill>
                  <a:srgbClr val="00FF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資料來源</a:t>
            </a:r>
            <a:endParaRPr lang="zh-TW" altLang="en-US" dirty="0">
              <a:solidFill>
                <a:srgbClr val="00FFFF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67838" y="1825625"/>
            <a:ext cx="7886700" cy="4351338"/>
          </a:xfrm>
        </p:spPr>
        <p:txBody>
          <a:bodyPr/>
          <a:lstStyle/>
          <a:p>
            <a:pPr marL="0" indent="0">
              <a:buNone/>
            </a:pPr>
            <a:r>
              <a:rPr lang="zh-TW" altLang="en-US" dirty="0">
                <a:solidFill>
                  <a:srgbClr val="00FF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臺灣雲豹</a:t>
            </a:r>
            <a:endParaRPr lang="en-US" altLang="zh-TW" b="1" dirty="0" smtClean="0">
              <a:solidFill>
                <a:srgbClr val="00FFFF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r>
              <a:rPr lang="en-US" altLang="zh-TW" dirty="0" smtClean="0">
                <a:solidFill>
                  <a:srgbClr val="3399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  <a:hlinkClick r:id="rId2"/>
              </a:rPr>
              <a:t>http</a:t>
            </a:r>
            <a:r>
              <a:rPr lang="en-US" altLang="zh-TW" dirty="0">
                <a:solidFill>
                  <a:srgbClr val="3399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  <a:hlinkClick r:id="rId2"/>
              </a:rPr>
              <a:t>://</a:t>
            </a:r>
            <a:r>
              <a:rPr lang="en-US" altLang="zh-TW" dirty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  <a:hlinkClick r:id="rId2"/>
              </a:rPr>
              <a:t>newweb.zoo.gov.tw/Pager/Show/ZooData_Index_Show.aspx?Animal_ID=11</a:t>
            </a:r>
            <a:endParaRPr lang="zh-TW" altLang="en-US" dirty="0">
              <a:solidFill>
                <a:srgbClr val="00B0F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824593" y="3739519"/>
            <a:ext cx="78867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altLang="zh-TW" sz="2800" dirty="0" smtClean="0">
              <a:solidFill>
                <a:srgbClr val="000099"/>
              </a:solidFill>
              <a:latin typeface="Arial" panose="020B0604020202020204" pitchFamily="34" charset="0"/>
            </a:endParaRPr>
          </a:p>
          <a:p>
            <a:r>
              <a:rPr lang="zh-TW" altLang="en-US" sz="2800" dirty="0" smtClean="0">
                <a:solidFill>
                  <a:srgbClr val="00FF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國王</a:t>
            </a:r>
            <a:r>
              <a:rPr lang="zh-TW" altLang="en-US" sz="2800" dirty="0">
                <a:solidFill>
                  <a:srgbClr val="00FF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企鵝</a:t>
            </a:r>
          </a:p>
          <a:p>
            <a:r>
              <a:rPr lang="en-US" altLang="zh-TW" sz="2800" dirty="0" smtClean="0">
                <a:latin typeface="文鼎甜妞體P" panose="020B0602010101010101" pitchFamily="34" charset="-120"/>
                <a:ea typeface="文鼎甜妞體P" panose="020B0602010101010101" pitchFamily="34" charset="-120"/>
                <a:hlinkClick r:id="rId3"/>
              </a:rPr>
              <a:t>http</a:t>
            </a:r>
            <a:r>
              <a:rPr lang="en-US" altLang="zh-TW" sz="2800" dirty="0">
                <a:latin typeface="文鼎甜妞體P" panose="020B0602010101010101" pitchFamily="34" charset="-120"/>
                <a:ea typeface="文鼎甜妞體P" panose="020B0602010101010101" pitchFamily="34" charset="-120"/>
                <a:hlinkClick r:id="rId3"/>
              </a:rPr>
              <a:t>://newweb.zoo.gov.tw/Pager/Show/ZooData_Index_Show.aspx?Animal_ID=118</a:t>
            </a:r>
            <a:endParaRPr lang="zh-TW" altLang="en-US" sz="28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922793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 advTm="4000">
        <p:checker/>
      </p:transition>
    </mc:Choice>
    <mc:Fallback>
      <p:transition spd="slow" advTm="4000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85</TotalTime>
  <Words>113</Words>
  <Application>Microsoft Office PowerPoint</Application>
  <PresentationFormat>如螢幕大小 (4:3)</PresentationFormat>
  <Paragraphs>15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文鼎甜妞體P</vt:lpstr>
      <vt:lpstr>新細明體</vt:lpstr>
      <vt:lpstr>Arial</vt:lpstr>
      <vt:lpstr>Calibri</vt:lpstr>
      <vt:lpstr>Calibri Light</vt:lpstr>
      <vt:lpstr>Office 佈景主題</vt:lpstr>
      <vt:lpstr>動物園</vt:lpstr>
      <vt:lpstr>臺灣雲豹</vt:lpstr>
      <vt:lpstr>國王企鵝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動物園</dc:title>
  <dc:creator>Windows 使用者</dc:creator>
  <cp:lastModifiedBy>Windows 使用者</cp:lastModifiedBy>
  <cp:revision>10</cp:revision>
  <dcterms:created xsi:type="dcterms:W3CDTF">2019-12-24T02:43:16Z</dcterms:created>
  <dcterms:modified xsi:type="dcterms:W3CDTF">2020-01-07T02:58:29Z</dcterms:modified>
</cp:coreProperties>
</file>