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DFB8"/>
    <a:srgbClr val="85D598"/>
    <a:srgbClr val="000000"/>
    <a:srgbClr val="66FF66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8675D-9274-4E80-A3D0-F3A25ACE9161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94C84-0258-42BB-92CB-2D0C551565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675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8675D-9274-4E80-A3D0-F3A25ACE9161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94C84-0258-42BB-92CB-2D0C551565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9427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8675D-9274-4E80-A3D0-F3A25ACE9161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94C84-0258-42BB-92CB-2D0C551565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3143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8675D-9274-4E80-A3D0-F3A25ACE9161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94C84-0258-42BB-92CB-2D0C551565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92683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8675D-9274-4E80-A3D0-F3A25ACE9161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94C84-0258-42BB-92CB-2D0C551565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9280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8675D-9274-4E80-A3D0-F3A25ACE9161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94C84-0258-42BB-92CB-2D0C551565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0484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8675D-9274-4E80-A3D0-F3A25ACE9161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94C84-0258-42BB-92CB-2D0C551565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7501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8675D-9274-4E80-A3D0-F3A25ACE9161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94C84-0258-42BB-92CB-2D0C551565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0725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8675D-9274-4E80-A3D0-F3A25ACE9161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94C84-0258-42BB-92CB-2D0C551565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407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8675D-9274-4E80-A3D0-F3A25ACE9161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94C84-0258-42BB-92CB-2D0C551565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4871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8675D-9274-4E80-A3D0-F3A25ACE9161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94C84-0258-42BB-92CB-2D0C551565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0402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8675D-9274-4E80-A3D0-F3A25ACE9161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D94C84-0258-42BB-92CB-2D0C551565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3873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ZooData_Index/ZooData_Index_Main.aspx?Protect_Level_ID=1&amp;Menu_URL_ID=090824181309401612" TargetMode="Externa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1" TargetMode="External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ewweb.zoo.gov.tw/Pager/Show/ZooData_Index_Show.aspx?Animal_ID=4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">
              <a:srgbClr val="FF0000"/>
            </a:gs>
            <a:gs pos="23000">
              <a:srgbClr val="FFC000"/>
            </a:gs>
            <a:gs pos="87156">
              <a:srgbClr val="002060"/>
            </a:gs>
            <a:gs pos="100000">
              <a:srgbClr val="7030A0"/>
            </a:gs>
            <a:gs pos="73000">
              <a:schemeClr val="accent1">
                <a:lumMod val="75000"/>
              </a:schemeClr>
            </a:gs>
            <a:gs pos="57000">
              <a:srgbClr val="00B050"/>
            </a:gs>
            <a:gs pos="41000">
              <a:srgbClr val="FFFF0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動物世界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資料介紹</a:t>
            </a:r>
            <a:r>
              <a:rPr lang="en-US" altLang="zh-TW" dirty="0" smtClean="0"/>
              <a:t>:</a:t>
            </a:r>
            <a:r>
              <a:rPr lang="zh-TW" altLang="en-US" dirty="0" smtClean="0"/>
              <a:t>阿品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802548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  <p:sndAc>
          <p:stSnd>
            <p:snd r:embed="rId2" name="bomb.wav"/>
          </p:stSnd>
        </p:sndAc>
      </p:transition>
    </mc:Choice>
    <mc:Fallback>
      <p:transition spd="slow">
        <p:dissolv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">
              <a:srgbClr val="FF0000"/>
            </a:gs>
            <a:gs pos="23000">
              <a:srgbClr val="FFC000"/>
            </a:gs>
            <a:gs pos="87156">
              <a:srgbClr val="002060"/>
            </a:gs>
            <a:gs pos="100000">
              <a:srgbClr val="7030A0"/>
            </a:gs>
            <a:gs pos="73000">
              <a:schemeClr val="accent1">
                <a:lumMod val="75000"/>
              </a:schemeClr>
            </a:gs>
            <a:gs pos="57000">
              <a:srgbClr val="00B050"/>
            </a:gs>
            <a:gs pos="41000">
              <a:srgbClr val="FFFF0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臺灣雲豹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altLang="zh-TW" dirty="0" smtClean="0">
              <a:hlinkClick r:id="rId3"/>
            </a:endParaRPr>
          </a:p>
          <a:p>
            <a:r>
              <a:rPr lang="zh-TW" altLang="en-US" dirty="0" smtClean="0">
                <a:hlinkClick r:id="rId3"/>
              </a:rPr>
              <a:t>瀕臨</a:t>
            </a:r>
            <a:r>
              <a:rPr lang="zh-TW" altLang="en-US" dirty="0">
                <a:hlinkClick r:id="rId3"/>
              </a:rPr>
              <a:t>絕種保育類</a:t>
            </a:r>
            <a:r>
              <a:rPr lang="zh-TW" altLang="en-US" dirty="0" smtClean="0">
                <a:hlinkClick r:id="rId3"/>
              </a:rPr>
              <a:t>野生動物</a:t>
            </a:r>
            <a:endParaRPr lang="en-US" altLang="zh-TW" dirty="0" smtClean="0"/>
          </a:p>
          <a:p>
            <a:r>
              <a:rPr lang="zh-TW" altLang="en-US" dirty="0"/>
              <a:t>全島各地海拔一千公尺以上的原始森林。</a:t>
            </a:r>
          </a:p>
        </p:txBody>
      </p:sp>
      <p:pic>
        <p:nvPicPr>
          <p:cNvPr id="1026" name="Picture 2" descr="èºç£é²è±¹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2640" y="2710187"/>
            <a:ext cx="2381250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498757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  <p:sndAc>
          <p:stSnd>
            <p:snd r:embed="rId2" name="voltage.wav"/>
          </p:stSnd>
        </p:sndAc>
      </p:transition>
    </mc:Choice>
    <mc:Fallback>
      <p:transition spd="slow">
        <p:fade/>
        <p:sndAc>
          <p:stSnd>
            <p:snd r:embed="rId2" name="voltag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">
              <a:srgbClr val="FF0000"/>
            </a:gs>
            <a:gs pos="23000">
              <a:srgbClr val="FFC000"/>
            </a:gs>
            <a:gs pos="87156">
              <a:srgbClr val="002060"/>
            </a:gs>
            <a:gs pos="100000">
              <a:srgbClr val="7030A0"/>
            </a:gs>
            <a:gs pos="73000">
              <a:schemeClr val="accent1">
                <a:lumMod val="75000"/>
              </a:schemeClr>
            </a:gs>
            <a:gs pos="57000">
              <a:srgbClr val="00B050"/>
            </a:gs>
            <a:gs pos="41000">
              <a:srgbClr val="FFFF0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南方食火雞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大形走禽，頭頸部無毛，皮膚為紫藍色，頭部有角質的冠，頸部有</a:t>
            </a:r>
            <a:r>
              <a:rPr lang="en-US" altLang="zh-TW" dirty="0"/>
              <a:t>2</a:t>
            </a:r>
            <a:r>
              <a:rPr lang="zh-TW" altLang="en-US" dirty="0"/>
              <a:t>條色彩鮮豔的皮褶，腿長而粗壯，翅短，腳具</a:t>
            </a:r>
            <a:r>
              <a:rPr lang="en-US" altLang="zh-TW" dirty="0"/>
              <a:t>3</a:t>
            </a:r>
            <a:r>
              <a:rPr lang="zh-TW" altLang="en-US" dirty="0"/>
              <a:t>趾，趾爪</a:t>
            </a:r>
            <a:r>
              <a:rPr lang="zh-TW" altLang="en-US" dirty="0" smtClean="0"/>
              <a:t>銳</a:t>
            </a:r>
            <a:endParaRPr lang="en-US" altLang="zh-TW" dirty="0" smtClean="0"/>
          </a:p>
          <a:p>
            <a:r>
              <a:rPr lang="zh-TW" altLang="en-US" dirty="0"/>
              <a:t>主要吃掉落在地面的水果，也會吃種子、昆蟲、小動物或腐肉。</a:t>
            </a:r>
          </a:p>
        </p:txBody>
      </p:sp>
      <p:pic>
        <p:nvPicPr>
          <p:cNvPr id="1026" name="Picture 2" descr="åæ¹é£ç«é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4547" y="2269762"/>
            <a:ext cx="4456701" cy="3138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037904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  <p:sndAc>
          <p:stSnd>
            <p:snd r:embed="rId2" name="hammer.wav"/>
          </p:stSnd>
        </p:sndAc>
      </p:transition>
    </mc:Choice>
    <mc:Fallback>
      <p:transition spd="slow">
        <p:fade/>
        <p:sndAc>
          <p:stSnd>
            <p:snd r:embed="rId2" name="hamm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西部豬鼻蛇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/>
              <a:t>體型粗短，吻端尖短上翹，尾巴很短，身體鱗片粗糙具有稜脊。身體背部為淡褐色、黃褐色或紅褐色，沿背中央線和體</a:t>
            </a:r>
            <a:r>
              <a:rPr lang="zh-TW" altLang="en-US" dirty="0" smtClean="0"/>
              <a:t>側</a:t>
            </a:r>
            <a:endParaRPr lang="en-US" altLang="zh-TW" dirty="0" smtClean="0"/>
          </a:p>
          <a:p>
            <a:r>
              <a:rPr lang="zh-TW" altLang="en-US" dirty="0"/>
              <a:t>北美洲。從加拿大南部經美國中部到墨西哥東北部。生活在具鬆軟土質的草原、灌叢、開闊樹林、農墾地和沙漠。</a:t>
            </a:r>
          </a:p>
        </p:txBody>
      </p:sp>
      <p:pic>
        <p:nvPicPr>
          <p:cNvPr id="2050" name="Picture 2" descr="è¥¿é¨è±¬é¼»è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8250" y="2858294"/>
            <a:ext cx="3048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2935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">
              <a:srgbClr val="FF0000"/>
            </a:gs>
            <a:gs pos="23000">
              <a:srgbClr val="FFC000"/>
            </a:gs>
            <a:gs pos="87156">
              <a:srgbClr val="002060"/>
            </a:gs>
            <a:gs pos="100000">
              <a:srgbClr val="7030A0"/>
            </a:gs>
            <a:gs pos="73000">
              <a:schemeClr val="accent1">
                <a:lumMod val="75000"/>
              </a:schemeClr>
            </a:gs>
            <a:gs pos="57000">
              <a:srgbClr val="00B050"/>
            </a:gs>
            <a:gs pos="41000">
              <a:srgbClr val="FFFF0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 useBgFill="1"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	</a:t>
            </a:r>
            <a:r>
              <a:rPr lang="zh-TW" altLang="en-US" dirty="0" smtClean="0"/>
              <a:t>臺灣雲豹</a:t>
            </a:r>
            <a:endParaRPr lang="en-US" altLang="zh-TW" dirty="0" smtClean="0"/>
          </a:p>
          <a:p>
            <a:r>
              <a:rPr lang="en-US" altLang="zh-TW" dirty="0">
                <a:hlinkClick r:id="rId3"/>
              </a:rPr>
              <a:t>http://</a:t>
            </a:r>
            <a:r>
              <a:rPr lang="en-US" altLang="zh-TW" dirty="0" smtClean="0">
                <a:hlinkClick r:id="rId3"/>
              </a:rPr>
              <a:t>newweb.zoo.gov.tw/Pager/Show/ZooData_Index_Show.aspx?Animal_ID=11</a:t>
            </a:r>
            <a:endParaRPr lang="en-US" altLang="zh-TW" dirty="0" smtClean="0"/>
          </a:p>
          <a:p>
            <a:r>
              <a:rPr lang="zh-TW" altLang="en-US" dirty="0"/>
              <a:t>	南方</a:t>
            </a:r>
            <a:r>
              <a:rPr lang="zh-TW" altLang="en-US" dirty="0" smtClean="0"/>
              <a:t>食火雞</a:t>
            </a:r>
            <a:endParaRPr lang="en-US" altLang="zh-TW" dirty="0" smtClean="0"/>
          </a:p>
          <a:p>
            <a:r>
              <a:rPr lang="en-US" altLang="zh-TW" dirty="0">
                <a:hlinkClick r:id="rId4"/>
              </a:rPr>
              <a:t>http://</a:t>
            </a:r>
            <a:r>
              <a:rPr lang="en-US" altLang="zh-TW" dirty="0" smtClean="0">
                <a:hlinkClick r:id="rId4"/>
              </a:rPr>
              <a:t>newweb.zoo.gov.tw/Pager/Show/ZooData_Index_Show.aspx?Animal_ID=48</a:t>
            </a:r>
            <a:endParaRPr lang="en-US" altLang="zh-TW" dirty="0" smtClean="0"/>
          </a:p>
          <a:p>
            <a:r>
              <a:rPr lang="zh-TW" altLang="en-US" dirty="0"/>
              <a:t>西部豬鼻蛇	</a:t>
            </a:r>
            <a:endParaRPr lang="en-US" altLang="zh-TW" dirty="0" smtClean="0"/>
          </a:p>
          <a:p>
            <a:r>
              <a:rPr lang="en-US" altLang="zh-TW" dirty="0"/>
              <a:t>http://newweb.zoo.gov.tw/Pager/Show/ZooData_Index_Show.aspx?Animal_ID=227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6975818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 advTm="1000">
        <p15:prstTrans prst="wind"/>
        <p:sndAc>
          <p:stSnd>
            <p:snd r:embed="rId2" name="explode.wav"/>
          </p:stSnd>
        </p:sndAc>
      </p:transition>
    </mc:Choice>
    <mc:Fallback>
      <p:transition spd="slow" advTm="100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</TotalTime>
  <Words>170</Words>
  <Application>Microsoft Office PowerPoint</Application>
  <PresentationFormat>如螢幕大小 (4:3)</PresentationFormat>
  <Paragraphs>19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新細明體</vt:lpstr>
      <vt:lpstr>Arial</vt:lpstr>
      <vt:lpstr>Calibri</vt:lpstr>
      <vt:lpstr>Calibri Light</vt:lpstr>
      <vt:lpstr>Office 佈景主題</vt:lpstr>
      <vt:lpstr>動物世界</vt:lpstr>
      <vt:lpstr>臺灣雲豹</vt:lpstr>
      <vt:lpstr>南方食火雞</vt:lpstr>
      <vt:lpstr>西部豬鼻蛇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動物世界</dc:title>
  <dc:creator>Windows 使用者</dc:creator>
  <cp:lastModifiedBy>Windows 使用者</cp:lastModifiedBy>
  <cp:revision>10</cp:revision>
  <dcterms:created xsi:type="dcterms:W3CDTF">2019-12-24T02:52:10Z</dcterms:created>
  <dcterms:modified xsi:type="dcterms:W3CDTF">2020-01-07T03:03:00Z</dcterms:modified>
</cp:coreProperties>
</file>