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57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204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561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36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8420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372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680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165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171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082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12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5000">
              <a:schemeClr val="tx1"/>
            </a:gs>
            <a:gs pos="12000">
              <a:srgbClr val="FFC000"/>
            </a:gs>
            <a:gs pos="94495">
              <a:srgbClr val="7030A0"/>
            </a:gs>
            <a:gs pos="84000">
              <a:srgbClr val="002060"/>
            </a:gs>
            <a:gs pos="71000">
              <a:schemeClr val="accent1">
                <a:lumMod val="75000"/>
              </a:schemeClr>
            </a:gs>
            <a:gs pos="57000">
              <a:srgbClr val="92D050"/>
            </a:gs>
            <a:gs pos="43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9F367-3A87-45AF-B4B2-4E1100572E8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06DD7-CBB9-44D2-994F-1191E35CE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7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24" TargetMode="External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資料搜尋</a:t>
            </a:r>
            <a:r>
              <a:rPr lang="en-US" altLang="zh-TW" dirty="0" smtClean="0"/>
              <a:t>:</a:t>
            </a:r>
            <a:r>
              <a:rPr lang="zh-TW" altLang="en-US" dirty="0" smtClean="0"/>
              <a:t>宥傑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4967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雲豹為臺灣特有亞種，是臺灣大型肉食性的貓科動物，曾廣泛分佈在全島各地海拔一千公尺以上的原始森林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夜行性，喜歡單獨活動，善於攀樹，短肢與長尾幫助它適應在樹上生活。	</a:t>
            </a:r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1" y="2024743"/>
            <a:ext cx="4028706" cy="3291840"/>
          </a:xfrm>
          <a:prstGeom prst="plus">
            <a:avLst/>
          </a:prstGeom>
          <a:ln w="190500" cap="rnd">
            <a:solidFill>
              <a:schemeClr val="tx1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938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禿鸛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禿鸛主要生活於開闊的乾旱莽原、草原、沼澤、河岸及湖岸。常出現在漁村、垃圾堆及腐屍附近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禿鷹所留下的腐屍殘屑。頭頸部沒有長羽毛，可避免吃腐肉時羽毛沾到血跡。</a:t>
            </a:r>
          </a:p>
        </p:txBody>
      </p:sp>
      <p:pic>
        <p:nvPicPr>
          <p:cNvPr id="2050" name="Picture 2" descr="ç¦¿é¸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280444"/>
            <a:ext cx="2286000" cy="3441700"/>
          </a:xfrm>
          <a:prstGeom prst="flowChartConnector">
            <a:avLst/>
          </a:prstGeom>
          <a:solidFill>
            <a:srgbClr val="FFFFFF"/>
          </a:solidFill>
          <a:ln w="76200" cap="sq">
            <a:solidFill>
              <a:srgbClr val="FF000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18205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主要以魚維生，特別喜歡吃小型的</a:t>
            </a:r>
            <a:r>
              <a:rPr lang="en-US" altLang="zh-TW" dirty="0" err="1"/>
              <a:t>Myctophidae</a:t>
            </a:r>
            <a:r>
              <a:rPr lang="zh-TW" altLang="en-US" dirty="0"/>
              <a:t>科魚類</a:t>
            </a:r>
            <a:r>
              <a:rPr lang="en-US" altLang="zh-TW" dirty="0"/>
              <a:t>(</a:t>
            </a:r>
            <a:r>
              <a:rPr lang="en-US" altLang="zh-TW" dirty="0" err="1"/>
              <a:t>Electrona</a:t>
            </a:r>
            <a:r>
              <a:rPr lang="en-US" altLang="zh-TW" dirty="0"/>
              <a:t> </a:t>
            </a:r>
            <a:r>
              <a:rPr lang="en-US" altLang="zh-TW" dirty="0" err="1"/>
              <a:t>carlesvergi</a:t>
            </a:r>
            <a:r>
              <a:rPr lang="en-US" altLang="zh-TW" dirty="0"/>
              <a:t>, </a:t>
            </a:r>
            <a:r>
              <a:rPr lang="en-US" altLang="zh-TW" dirty="0" err="1"/>
              <a:t>Krefftichtys</a:t>
            </a:r>
            <a:r>
              <a:rPr lang="en-US" altLang="zh-TW" dirty="0"/>
              <a:t> </a:t>
            </a:r>
            <a:r>
              <a:rPr lang="en-US" altLang="zh-TW" dirty="0" err="1"/>
              <a:t>anderssoni</a:t>
            </a:r>
            <a:r>
              <a:rPr lang="en-US" altLang="zh-TW" dirty="0"/>
              <a:t>)</a:t>
            </a:r>
            <a:r>
              <a:rPr lang="zh-TW" altLang="en-US" dirty="0"/>
              <a:t>，也會吃頭足類</a:t>
            </a:r>
            <a:r>
              <a:rPr lang="en-US" altLang="zh-TW" dirty="0"/>
              <a:t>(cephalopods)</a:t>
            </a:r>
            <a:r>
              <a:rPr lang="zh-TW" altLang="en-US" dirty="0"/>
              <a:t>如</a:t>
            </a:r>
            <a:r>
              <a:rPr lang="en-US" altLang="zh-TW" dirty="0" err="1" smtClean="0"/>
              <a:t>Moroteuthis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/>
              <a:t>國王企鵝在圈養環境下壽命可達</a:t>
            </a:r>
            <a:r>
              <a:rPr lang="en-US" altLang="zh-TW" dirty="0"/>
              <a:t>15-20</a:t>
            </a:r>
            <a:r>
              <a:rPr lang="zh-TW" altLang="en-US" dirty="0"/>
              <a:t>年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52605" y="1920239"/>
            <a:ext cx="2453869" cy="3827417"/>
          </a:xfrm>
          <a:prstGeom prst="flowChartAlternateProcess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6018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	臺灣</a:t>
            </a:r>
            <a:r>
              <a:rPr lang="zh-TW" altLang="en-US" dirty="0" smtClean="0"/>
              <a:t>雲豹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</a:t>
            </a:r>
            <a:endParaRPr lang="en-US" altLang="zh-TW" dirty="0" smtClean="0"/>
          </a:p>
          <a:p>
            <a:r>
              <a:rPr lang="zh-TW" altLang="en-US" dirty="0"/>
              <a:t>	禿</a:t>
            </a:r>
            <a:r>
              <a:rPr lang="zh-TW" altLang="en-US" dirty="0" smtClean="0"/>
              <a:t>鸛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newweb.zoo.gov.tw/Pager/Show/ZooData_Index_Show.aspx?Animal_ID=124</a:t>
            </a:r>
            <a:endParaRPr lang="en-US" altLang="zh-TW" dirty="0" smtClean="0"/>
          </a:p>
          <a:p>
            <a:r>
              <a:rPr lang="zh-TW" altLang="en-US" dirty="0"/>
              <a:t>	國王</a:t>
            </a:r>
            <a:r>
              <a:rPr lang="zh-TW" altLang="en-US" dirty="0" smtClean="0"/>
              <a:t>企鵝</a:t>
            </a:r>
            <a:endParaRPr lang="en-US" altLang="zh-TW" dirty="0" smtClean="0"/>
          </a:p>
          <a:p>
            <a:r>
              <a:rPr lang="en-US" altLang="zh-TW" dirty="0"/>
              <a:t>http://newweb.zoo.gov.tw/Pager/Show/ZooData_Index_Show.aspx?Animal_ID=118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0816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165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Office 佈景主題</vt:lpstr>
      <vt:lpstr>動物世界</vt:lpstr>
      <vt:lpstr> 臺灣雲豹</vt:lpstr>
      <vt:lpstr>禿鸛</vt:lpstr>
      <vt:lpstr> 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動物世界</dc:title>
  <dc:creator>Windows 使用者</dc:creator>
  <cp:lastModifiedBy>Windows 使用者</cp:lastModifiedBy>
  <cp:revision>10</cp:revision>
  <dcterms:created xsi:type="dcterms:W3CDTF">2019-12-24T02:43:20Z</dcterms:created>
  <dcterms:modified xsi:type="dcterms:W3CDTF">2020-01-07T02:59:19Z</dcterms:modified>
</cp:coreProperties>
</file>