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3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002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" name="wind.wav"/>
          </p:stSnd>
        </p:sndAc>
      </p:transition>
    </mc:Choice>
    <mc:Fallback>
      <p:transition spd="slow" advTm="5000">
        <p:fade/>
        <p:sndAc>
          <p:stSnd loop="1">
            <p:snd r:embed="rId1" name="wind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0444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" name="wind.wav"/>
          </p:stSnd>
        </p:sndAc>
      </p:transition>
    </mc:Choice>
    <mc:Fallback>
      <p:transition spd="slow" advTm="5000">
        <p:fade/>
        <p:sndAc>
          <p:stSnd loop="1">
            <p:snd r:embed="rId1" name="wind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7695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" name="wind.wav"/>
          </p:stSnd>
        </p:sndAc>
      </p:transition>
    </mc:Choice>
    <mc:Fallback>
      <p:transition spd="slow" advTm="5000">
        <p:fade/>
        <p:sndAc>
          <p:stSnd loop="1">
            <p:snd r:embed="rId1" name="wind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5800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" name="wind.wav"/>
          </p:stSnd>
        </p:sndAc>
      </p:transition>
    </mc:Choice>
    <mc:Fallback>
      <p:transition spd="slow" advTm="5000">
        <p:fade/>
        <p:sndAc>
          <p:stSnd loop="1">
            <p:snd r:embed="rId1" name="wind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7079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" name="wind.wav"/>
          </p:stSnd>
        </p:sndAc>
      </p:transition>
    </mc:Choice>
    <mc:Fallback>
      <p:transition spd="slow" advTm="5000">
        <p:fade/>
        <p:sndAc>
          <p:stSnd loop="1">
            <p:snd r:embed="rId1" name="wind.wav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832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" name="wind.wav"/>
          </p:stSnd>
        </p:sndAc>
      </p:transition>
    </mc:Choice>
    <mc:Fallback>
      <p:transition spd="slow" advTm="5000">
        <p:fade/>
        <p:sndAc>
          <p:stSnd loop="1">
            <p:snd r:embed="rId1" name="wind.wav"/>
          </p:stSnd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39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" name="wind.wav"/>
          </p:stSnd>
        </p:sndAc>
      </p:transition>
    </mc:Choice>
    <mc:Fallback>
      <p:transition spd="slow" advTm="5000">
        <p:fade/>
        <p:sndAc>
          <p:stSnd loop="1">
            <p:snd r:embed="rId1" name="wind.wav"/>
          </p:stSnd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7766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" name="wind.wav"/>
          </p:stSnd>
        </p:sndAc>
      </p:transition>
    </mc:Choice>
    <mc:Fallback>
      <p:transition spd="slow" advTm="5000">
        <p:fade/>
        <p:sndAc>
          <p:stSnd loop="1">
            <p:snd r:embed="rId1" name="wind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4974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" name="wind.wav"/>
          </p:stSnd>
        </p:sndAc>
      </p:transition>
    </mc:Choice>
    <mc:Fallback>
      <p:transition spd="slow" advTm="5000">
        <p:fade/>
        <p:sndAc>
          <p:stSnd loop="1">
            <p:snd r:embed="rId1" name="wind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7794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" name="wind.wav"/>
          </p:stSnd>
        </p:sndAc>
      </p:transition>
    </mc:Choice>
    <mc:Fallback>
      <p:transition spd="slow" advTm="5000">
        <p:fade/>
        <p:sndAc>
          <p:stSnd loop="1">
            <p:snd r:embed="rId1" name="wind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90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" name="wind.wav"/>
          </p:stSnd>
        </p:sndAc>
      </p:transition>
    </mc:Choice>
    <mc:Fallback>
      <p:transition spd="slow" advTm="5000">
        <p:fade/>
        <p:sndAc>
          <p:stSnd loop="1">
            <p:snd r:embed="rId1" name="wind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90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" name="wind.wav"/>
          </p:stSnd>
        </p:sndAc>
      </p:transition>
    </mc:Choice>
    <mc:Fallback>
      <p:transition spd="slow" advTm="5000">
        <p:fade/>
        <p:sndAc>
          <p:stSnd loop="1">
            <p:snd r:embed="rId1" name="wind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562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" name="wind.wav"/>
          </p:stSnd>
        </p:sndAc>
      </p:transition>
    </mc:Choice>
    <mc:Fallback>
      <p:transition spd="slow" advTm="5000">
        <p:fade/>
        <p:sndAc>
          <p:stSnd loop="1">
            <p:snd r:embed="rId1" name="wind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5335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" name="wind.wav"/>
          </p:stSnd>
        </p:sndAc>
      </p:transition>
    </mc:Choice>
    <mc:Fallback>
      <p:transition spd="slow" advTm="5000">
        <p:fade/>
        <p:sndAc>
          <p:stSnd loop="1">
            <p:snd r:embed="rId1" name="wind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2742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" name="wind.wav"/>
          </p:stSnd>
        </p:sndAc>
      </p:transition>
    </mc:Choice>
    <mc:Fallback>
      <p:transition spd="slow" advTm="5000">
        <p:fade/>
        <p:sndAc>
          <p:stSnd loop="1">
            <p:snd r:embed="rId1" name="wind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132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" name="wind.wav"/>
          </p:stSnd>
        </p:sndAc>
      </p:transition>
    </mc:Choice>
    <mc:Fallback>
      <p:transition spd="slow" advTm="5000">
        <p:fade/>
        <p:sndAc>
          <p:stSnd loop="1">
            <p:snd r:embed="rId1" name="wind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E50C3-0EB2-4A8D-ABC8-8CB892955323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D94FA7C-FC23-4005-AC87-886DD7B914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3199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18" name="wind.wav"/>
          </p:stSnd>
        </p:sndAc>
      </p:transition>
    </mc:Choice>
    <mc:Fallback>
      <p:transition spd="slow" advTm="5000">
        <p:fade/>
        <p:sndAc>
          <p:stSnd loop="1">
            <p:snd r:embed="rId18" name="wind.wav"/>
          </p:stSnd>
        </p:sndAc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76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newweb.zoo.gov.tw/Pager/Show/ZooData_Index_Show.aspx?Animal_ID=12" TargetMode="External"/><Relationship Id="rId4" Type="http://schemas.openxmlformats.org/officeDocument/2006/relationships/hyperlink" Target="http://newweb.zoo.gov.tw/Pager/Show/ZooData_Index_Show.aspx?Animal_ID=11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flipV="1">
            <a:off x="1130595" y="1500651"/>
            <a:ext cx="2657634" cy="921466"/>
          </a:xfrm>
        </p:spPr>
        <p:txBody>
          <a:bodyPr/>
          <a:lstStyle/>
          <a:p>
            <a:r>
              <a:rPr lang="zh-TW" altLang="en-US" dirty="0" smtClean="0"/>
              <a:t>我最喜歡的動物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flipV="1">
            <a:off x="1130595" y="3448594"/>
            <a:ext cx="2657634" cy="613955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介紹著：欒慎勛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39861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2" name="wind.wav"/>
          </p:stSnd>
        </p:sndAc>
      </p:transition>
    </mc:Choice>
    <mc:Fallback>
      <p:transition spd="slow" advTm="5000">
        <p:fade/>
        <p:sndAc>
          <p:stSnd loop="1"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554445"/>
            <a:ext cx="6347714" cy="1320800"/>
          </a:xfrm>
        </p:spPr>
        <p:txBody>
          <a:bodyPr/>
          <a:lstStyle/>
          <a:p>
            <a:r>
              <a:rPr lang="zh-TW" altLang="en-US" dirty="0"/>
              <a:t>	斑哥羚羊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草食性，吃嫩芽、樹葉、水果。本園餵食粒狀飼料、苜蓿草粒、青牧草、甘藍、胡蘿蔔、乾草、礦鹽。</a:t>
            </a:r>
          </a:p>
        </p:txBody>
      </p:sp>
      <p:pic>
        <p:nvPicPr>
          <p:cNvPr id="1026" name="Picture 2" descr="æå¥ç¾ç¾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1214845"/>
            <a:ext cx="4196804" cy="3165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189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2" name="wind.wav"/>
          </p:stSnd>
        </p:sndAc>
      </p:transition>
    </mc:Choice>
    <mc:Fallback>
      <p:transition spd="slow" advTm="5000">
        <p:fade/>
        <p:sndAc>
          <p:stSnd loop="1"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主要以魚維生，特別喜歡吃小型的</a:t>
            </a:r>
          </a:p>
          <a:p>
            <a:r>
              <a:rPr lang="zh-TW" altLang="en-US" dirty="0"/>
              <a:t>國王企鵝在圈養環境</a:t>
            </a:r>
            <a:r>
              <a:rPr lang="zh-TW" altLang="en-US" dirty="0" smtClean="0"/>
              <a:t>下</a:t>
            </a:r>
            <a:endParaRPr lang="en-US" altLang="zh-TW" dirty="0" smtClean="0"/>
          </a:p>
          <a:p>
            <a:r>
              <a:rPr lang="zh-TW" altLang="en-US" dirty="0" smtClean="0"/>
              <a:t>壽命</a:t>
            </a:r>
            <a:r>
              <a:rPr lang="zh-TW" altLang="en-US" dirty="0"/>
              <a:t>可達</a:t>
            </a:r>
            <a:r>
              <a:rPr lang="en-US" altLang="zh-TW" dirty="0"/>
              <a:t>15-20</a:t>
            </a:r>
            <a:r>
              <a:rPr lang="zh-TW" altLang="en-US" dirty="0"/>
              <a:t>年。有</a:t>
            </a:r>
            <a:r>
              <a:rPr lang="en-US" altLang="zh-TW" dirty="0"/>
              <a:t>2</a:t>
            </a:r>
            <a:r>
              <a:rPr lang="zh-TW" altLang="en-US" dirty="0"/>
              <a:t>個亞種，</a:t>
            </a:r>
            <a:r>
              <a:rPr lang="en-US" altLang="zh-TW" dirty="0"/>
              <a:t>A. p. </a:t>
            </a:r>
            <a:r>
              <a:rPr lang="en-US" altLang="zh-TW" dirty="0" err="1"/>
              <a:t>patagonicus</a:t>
            </a:r>
            <a:r>
              <a:rPr lang="zh-TW" altLang="en-US" dirty="0"/>
              <a:t>分佈於南美福克蘭群島及南喬治亞島，而</a:t>
            </a:r>
            <a:r>
              <a:rPr lang="en-US" altLang="zh-TW" dirty="0"/>
              <a:t>A. p. </a:t>
            </a:r>
            <a:r>
              <a:rPr lang="en-US" altLang="zh-TW" dirty="0" err="1"/>
              <a:t>halli</a:t>
            </a:r>
            <a:r>
              <a:rPr lang="zh-TW" altLang="en-US" dirty="0"/>
              <a:t>則分佈於南非南端的海域及紐西蘭南方的海域。</a:t>
            </a:r>
            <a:endParaRPr lang="en-US" altLang="zh-TW" dirty="0" smtClean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72000" y="1534698"/>
            <a:ext cx="2976291" cy="4642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181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2" name="wind.wav"/>
          </p:stSnd>
        </p:sndAc>
      </p:transition>
    </mc:Choice>
    <mc:Fallback>
      <p:transition spd="slow" advTm="5000">
        <p:fade/>
        <p:sndAc>
          <p:stSnd loop="1"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266838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頭</a:t>
            </a:r>
            <a:r>
              <a:rPr lang="zh-TW" altLang="en-US" dirty="0"/>
              <a:t>呈圓錐狀，吻端尖，眼小，眼瞼厚。除了吻部、臉頰、下顎、喉部、腹部及四肢內側外，全身都覆蓋著灰褐色的鱗片。四肢短，具五爪，前肢發達。口腔中沒有牙齒</a:t>
            </a:r>
            <a:r>
              <a:rPr lang="zh-TW" altLang="en-US" dirty="0" smtClean="0"/>
              <a:t>。</a:t>
            </a:r>
            <a:r>
              <a:rPr lang="zh-TW" altLang="en-US" dirty="0">
                <a:solidFill>
                  <a:srgbClr val="000099"/>
                </a:solidFill>
                <a:latin typeface="Arial" panose="020B0604020202020204" pitchFamily="34" charset="0"/>
              </a:rPr>
              <a:t>食蟲性，以白蟻、螞蟻為主。本園餵食麵包蟲、蜂蛹、蘋果、蛋黃、蠶蛹粉、酵母粉、椰子粉、保益兒、蟻窩。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80165" y="1824741"/>
            <a:ext cx="4286419" cy="2863328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1097280" y="822960"/>
            <a:ext cx="68971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 smtClean="0"/>
              <a:t>穿山甲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240162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2" name="wind.wav"/>
          </p:stSnd>
        </p:sndAc>
      </p:transition>
    </mc:Choice>
    <mc:Fallback>
      <p:transition spd="slow" advTm="5000">
        <p:fade/>
        <p:sndAc>
          <p:stSnd loop="1"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newweb.zoo.gov.tw/Pager/Show/ZooData_Index_Show.aspx?Animal_ID=76</a:t>
            </a:r>
            <a:r>
              <a:rPr lang="en-US" altLang="zh-TW" dirty="0">
                <a:hlinkClick r:id="rId4"/>
              </a:rPr>
              <a:t>http://newweb.zoo.gov.tw/Pager/Show/ZooData_Index_Show.aspx?Animal_ID=118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zh-TW" dirty="0">
                <a:hlinkClick r:id="rId5"/>
              </a:rPr>
              <a:t>http://newweb.zoo.gov.tw/Pager/Show/ZooData_Index_Show.aspx?Animal_ID=12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39872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5000">
        <p14:vortex dir="r"/>
        <p:sndAc>
          <p:stSnd loop="1">
            <p:snd r:embed="rId2" name="wind.wav"/>
          </p:stSnd>
        </p:sndAc>
      </p:transition>
    </mc:Choice>
    <mc:Fallback>
      <p:transition spd="slow" advTm="5000">
        <p:fade/>
        <p:sndAc>
          <p:stSnd loop="1"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86</TotalTime>
  <Words>208</Words>
  <Application>Microsoft Office PowerPoint</Application>
  <PresentationFormat>如螢幕大小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微軟正黑體</vt:lpstr>
      <vt:lpstr>Arial</vt:lpstr>
      <vt:lpstr>Trebuchet MS</vt:lpstr>
      <vt:lpstr>Wingdings 3</vt:lpstr>
      <vt:lpstr>多面向</vt:lpstr>
      <vt:lpstr>我最喜歡的動物</vt:lpstr>
      <vt:lpstr> 斑哥羚羊</vt:lpstr>
      <vt:lpstr> 國王企鵝</vt:lpstr>
      <vt:lpstr>                                                                            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我最喜歡的動物</dc:title>
  <dc:creator>Windows 使用者</dc:creator>
  <cp:lastModifiedBy>Windows 使用者</cp:lastModifiedBy>
  <cp:revision>10</cp:revision>
  <dcterms:created xsi:type="dcterms:W3CDTF">2019-12-24T02:44:23Z</dcterms:created>
  <dcterms:modified xsi:type="dcterms:W3CDTF">2020-01-07T02:59:27Z</dcterms:modified>
</cp:coreProperties>
</file>