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779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4000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9209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7909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858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781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0454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479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9330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2493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1495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9951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865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7972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2489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5417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776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A10EA-672B-4348-A513-98A56E0AE6E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796FC-AA6A-41FE-8C84-E7CA26A7D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4496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21" TargetMode="Externa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newweb.zoo.gov.tw/Pager/Show/ZooData_Index_Show.aspx?Animal_ID=28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最喜歡的動物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介紹著：永彬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64390525"/>
      </p:ext>
    </p:extLst>
  </p:cSld>
  <p:clrMapOvr>
    <a:masterClrMapping/>
  </p:clrMapOvr>
  <p:transition spd="slow" advTm="3000">
    <p:plus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無尾熊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16280" y="2480565"/>
            <a:ext cx="3357899" cy="3599316"/>
          </a:xfrm>
        </p:spPr>
        <p:txBody>
          <a:bodyPr>
            <a:normAutofit/>
          </a:bodyPr>
          <a:lstStyle/>
          <a:p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南部</a:t>
            </a:r>
            <a:r>
              <a:rPr lang="zh-TW" altLang="en-US" dirty="0"/>
              <a:t>種則為紅褐到灰</a:t>
            </a:r>
            <a:r>
              <a:rPr lang="zh-TW" altLang="en-US" dirty="0" smtClean="0"/>
              <a:t>褐色。</a:t>
            </a:r>
            <a:endParaRPr lang="en-US" altLang="zh-TW" dirty="0" smtClean="0"/>
          </a:p>
          <a:p>
            <a:r>
              <a:rPr lang="zh-TW" altLang="en-US" dirty="0"/>
              <a:t>每天花在睡眠及休息的時間約</a:t>
            </a:r>
            <a:r>
              <a:rPr lang="en-US" altLang="zh-TW" dirty="0"/>
              <a:t>17-20</a:t>
            </a:r>
            <a:r>
              <a:rPr lang="zh-TW" altLang="en-US" dirty="0"/>
              <a:t>小時</a:t>
            </a:r>
            <a:r>
              <a:rPr lang="zh-TW" altLang="en-US" dirty="0" smtClean="0"/>
              <a:t>。</a:t>
            </a:r>
            <a:endParaRPr lang="en-US" altLang="zh-TW" dirty="0"/>
          </a:p>
          <a:p>
            <a:r>
              <a:rPr lang="zh-TW" altLang="en-US" dirty="0" smtClean="0"/>
              <a:t>北部種毛色為灰色，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26" name="Picture 2" descr="ç¡å°¾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313" y="2113008"/>
            <a:ext cx="2576784" cy="2898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2800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  <p:sndAc>
          <p:stSnd>
            <p:snd r:embed="rId2" name="type.wav"/>
          </p:stSnd>
        </p:sndAc>
      </p:transition>
    </mc:Choice>
    <mc:Fallback>
      <p:transition spd="slow" advTm="3000">
        <p:circl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黑腳企鵝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黑腳企鵝成鳥在海裡聚集成群共同</a:t>
            </a:r>
            <a:r>
              <a:rPr lang="zh-TW" altLang="en-US" dirty="0" smtClean="0"/>
              <a:t>捕魚</a:t>
            </a:r>
            <a:endParaRPr lang="en-US" altLang="zh-TW" dirty="0" smtClean="0"/>
          </a:p>
          <a:p>
            <a:r>
              <a:rPr lang="zh-TW" altLang="en-US" dirty="0"/>
              <a:t>黑臉從眼後上至白眉處。一些鳥在上胸處有第二個黑帶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族群消失的原因與所吃的魚被大量捕捉有關。</a:t>
            </a:r>
          </a:p>
        </p:txBody>
      </p:sp>
      <p:pic>
        <p:nvPicPr>
          <p:cNvPr id="1026" name="Picture 2" descr="é»è³ä¼éµ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5150" y="2180028"/>
            <a:ext cx="2885078" cy="453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3318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  <p:sndAc>
          <p:stSnd>
            <p:snd r:embed="rId2" name="hammer.wav"/>
          </p:stSnd>
        </p:sndAc>
      </p:transition>
    </mc:Choice>
    <mc:Fallback>
      <p:transition spd="slow" advTm="3000">
        <p:circl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08595" y="866894"/>
            <a:ext cx="15729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dirty="0"/>
              <a:t>黑腳企鵝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1828800" y="1959429"/>
            <a:ext cx="58913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hlinkClick r:id="rId3"/>
              </a:rPr>
              <a:t>http://newweb.zoo.gov.tw/Pager/Show/ZooData_Index_Show.aspx?Animal_ID=121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517882" y="3100642"/>
            <a:ext cx="14157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dirty="0"/>
              <a:t>無尾熊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1110343" y="4467497"/>
            <a:ext cx="6217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hlinkClick r:id="rId4"/>
              </a:rPr>
              <a:t>http://newweb.zoo.gov.tw/Pager/Show/ZooData_Index_Show.aspx?Animal_ID=283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9299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  <p:sndAc>
          <p:stSnd>
            <p:snd r:embed="rId2" name="laser.wav"/>
          </p:stSnd>
        </p:sndAc>
      </p:transition>
    </mc:Choice>
    <mc:Fallback>
      <p:transition spd="slow" advTm="3000">
        <p:circl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柏林">
  <a:themeElements>
    <a:clrScheme name="柏林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柏林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柏林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TM04033917[[fn=柏林]]</Template>
  <TotalTime>78</TotalTime>
  <Words>100</Words>
  <Application>Microsoft Office PowerPoint</Application>
  <PresentationFormat>如螢幕大小 (4:3)</PresentationFormat>
  <Paragraphs>48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Trebuchet MS</vt:lpstr>
      <vt:lpstr>柏林</vt:lpstr>
      <vt:lpstr>最喜歡的動物</vt:lpstr>
      <vt:lpstr>無尾熊</vt:lpstr>
      <vt:lpstr>黑腳企鵝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最喜歡的動物</dc:title>
  <dc:creator>Windows 使用者</dc:creator>
  <cp:lastModifiedBy>Windows 使用者</cp:lastModifiedBy>
  <cp:revision>9</cp:revision>
  <dcterms:created xsi:type="dcterms:W3CDTF">2019-12-24T02:43:19Z</dcterms:created>
  <dcterms:modified xsi:type="dcterms:W3CDTF">2020-01-07T02:58:28Z</dcterms:modified>
</cp:coreProperties>
</file>