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80B1-F7B6-4B40-8EBC-40F7AD06276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E0DB0-4890-4B72-BC9C-F86C306A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86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156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9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109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65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85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728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687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969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01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15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77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69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331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931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92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778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142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3EDED-54A9-4904-A506-A6EA31D7AB5A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C9681-AB8F-4175-BD14-07691658C8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483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accent4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accent6">
              <a:lumMod val="75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hyperlink" Target="http://newweb.zoo.gov.tw/Pager/Show/ZooData_Index_Show.aspx?Animal_ID=2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5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最愛的動物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介紹人</a:t>
            </a:r>
            <a:r>
              <a:rPr lang="en-US" altLang="zh-TW" sz="2800" dirty="0" smtClean="0">
                <a:solidFill>
                  <a:schemeClr val="accent6">
                    <a:lumMod val="75000"/>
                  </a:schemeClr>
                </a:solidFill>
              </a:rPr>
              <a:t>:Meredith</a:t>
            </a:r>
            <a:endParaRPr lang="zh-TW" alt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74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000">
        <p14:honeycomb/>
        <p:sndAc>
          <p:stSnd>
            <p:snd r:embed="rId2" name="click.wav"/>
          </p:stSnd>
        </p:sndAc>
      </p:transition>
    </mc:Choice>
    <mc:Fallback>
      <p:transition spd="slow" advClick="0" advTm="200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松鼠猴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940935"/>
          </a:xfrm>
        </p:spPr>
        <p:txBody>
          <a:bodyPr/>
          <a:lstStyle/>
          <a:p>
            <a:r>
              <a:rPr lang="zh-TW" altLang="en-US" dirty="0"/>
              <a:t>分佈</a:t>
            </a:r>
            <a:r>
              <a:rPr lang="zh-TW" altLang="en-US" dirty="0" smtClean="0"/>
              <a:t>：哥倫比亞</a:t>
            </a:r>
            <a:r>
              <a:rPr lang="zh-TW" altLang="en-US" dirty="0"/>
              <a:t>、祕魯及巴西的安地斯山地帶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松鼠猴是叫聲變化最多的靈長類動物之</a:t>
            </a:r>
            <a:r>
              <a:rPr lang="zh-TW" altLang="en-US" dirty="0" smtClean="0"/>
              <a:t>一。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松鼠</a:t>
            </a:r>
            <a:r>
              <a:rPr lang="zh-TW" altLang="en-US" dirty="0"/>
              <a:t>猴是叫聲變化最多的靈長類動物之</a:t>
            </a:r>
            <a:r>
              <a:rPr lang="zh-TW" altLang="en-US" dirty="0" smtClean="0"/>
              <a:t>一。</a:t>
            </a:r>
            <a:endParaRPr lang="en-US" altLang="zh-TW" dirty="0" smtClean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2013" y="2191221"/>
            <a:ext cx="4190537" cy="2776862"/>
          </a:xfrm>
          <a:prstGeom prst="round2DiagRect">
            <a:avLst>
              <a:gd name="adj1" fmla="val 42070"/>
              <a:gd name="adj2" fmla="val 26343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04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pPr algn="ctr"/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4186646" cy="4069080"/>
          </a:xfrm>
        </p:spPr>
        <p:txBody>
          <a:bodyPr>
            <a:normAutofit/>
          </a:bodyPr>
          <a:lstStyle/>
          <a:p>
            <a:r>
              <a:rPr lang="zh-TW" altLang="en-US" dirty="0"/>
              <a:t>每對領域的範圍約</a:t>
            </a:r>
            <a:r>
              <a:rPr lang="en-US" altLang="zh-TW" dirty="0"/>
              <a:t>1</a:t>
            </a:r>
            <a:r>
              <a:rPr lang="zh-TW" altLang="en-US" dirty="0" smtClean="0"/>
              <a:t>平方公尺。</a:t>
            </a:r>
            <a:endParaRPr lang="en-US" altLang="zh-TW" dirty="0" smtClean="0"/>
          </a:p>
          <a:p>
            <a:r>
              <a:rPr lang="zh-TW" altLang="en-US" dirty="0"/>
              <a:t>約</a:t>
            </a:r>
            <a:r>
              <a:rPr lang="en-US" altLang="zh-TW" dirty="0"/>
              <a:t>40</a:t>
            </a:r>
            <a:r>
              <a:rPr lang="zh-TW" altLang="en-US" dirty="0"/>
              <a:t>天大加入幼鳥</a:t>
            </a:r>
            <a:r>
              <a:rPr lang="zh-TW" altLang="en-US" dirty="0" smtClean="0"/>
              <a:t>群。</a:t>
            </a:r>
            <a:endParaRPr lang="en-US" altLang="zh-TW" dirty="0" smtClean="0"/>
          </a:p>
          <a:p>
            <a:r>
              <a:rPr lang="zh-TW" altLang="en-US" dirty="0"/>
              <a:t>毛短而密，非常柔軟，口鼻部為黑色無毛；眼睛周圍、耳朵、喉部、頸部側面為白色；頭頂為灰黑色，背部為</a:t>
            </a:r>
            <a:r>
              <a:rPr lang="zh-TW" altLang="en-US" dirty="0" smtClean="0"/>
              <a:t>棕色。</a:t>
            </a:r>
            <a:endParaRPr lang="en-US" altLang="zh-TW" dirty="0"/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：雜</a:t>
            </a:r>
            <a:r>
              <a:rPr lang="zh-TW" altLang="en-US" dirty="0"/>
              <a:t>食性，以水果、草莓、堅果、花、花苞、種子、昆蟲及小型脊椎動物為食。本園餵食麵包虫、麵包、餅乾、猴飼料、維生素 </a:t>
            </a:r>
            <a:r>
              <a:rPr lang="en-US" altLang="zh-TW" dirty="0"/>
              <a:t>E</a:t>
            </a:r>
            <a:r>
              <a:rPr lang="zh-TW" altLang="en-US" dirty="0" smtClean="0"/>
              <a:t>粉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2" name="Picture 4" descr="åçä¼éµ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8" t="6493" r="14423"/>
          <a:stretch/>
        </p:blipFill>
        <p:spPr bwMode="auto">
          <a:xfrm>
            <a:off x="5486399" y="1959428"/>
            <a:ext cx="2024743" cy="319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789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ripple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內容版面配置區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以植物的花、葉、種子、草為主。本園餵食粒狀料、苜蓿草粒、種雞料、兔料、幼犬料、成犬料、貝殼粉、益肥王、維生素</a:t>
            </a:r>
            <a:r>
              <a:rPr lang="en-US" altLang="zh-TW" dirty="0" smtClean="0"/>
              <a:t>E</a:t>
            </a:r>
            <a:r>
              <a:rPr lang="zh-TW" altLang="en-US" dirty="0" smtClean="0"/>
              <a:t>、礦力素、萵苣、胡蘿蔔、種鴕料。</a:t>
            </a:r>
            <a:endParaRPr lang="en-US" altLang="zh-TW" dirty="0" smtClean="0"/>
          </a:p>
          <a:p>
            <a:r>
              <a:rPr lang="zh-TW" altLang="en-US" dirty="0" smtClean="0"/>
              <a:t>非洲沙哈拉沙漠南部及非洲南部，東至阿拉伯地區。</a:t>
            </a:r>
            <a:endParaRPr lang="en-US" altLang="zh-TW" dirty="0" smtClean="0"/>
          </a:p>
          <a:p>
            <a:r>
              <a:rPr lang="zh-TW" altLang="en-US" dirty="0" smtClean="0"/>
              <a:t>但是鴕鳥蛋與成鳥的大小比例是鳥類中最小</a:t>
            </a:r>
            <a:endParaRPr lang="zh-TW" altLang="en-US" dirty="0"/>
          </a:p>
        </p:txBody>
      </p:sp>
      <p:sp>
        <p:nvSpPr>
          <p:cNvPr id="16" name="標題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鴕鳥</a:t>
            </a:r>
            <a:r>
              <a:rPr lang="en-US" altLang="zh-TW" dirty="0" smtClean="0"/>
              <a:t>:</a:t>
            </a:r>
            <a:r>
              <a:rPr lang="zh-TW" altLang="en-US" dirty="0"/>
              <a:t>	</a:t>
            </a:r>
          </a:p>
        </p:txBody>
      </p:sp>
      <p:pic>
        <p:nvPicPr>
          <p:cNvPr id="1027" name="Picture 3" descr="é´é³¥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874" y="2903220"/>
            <a:ext cx="3048000" cy="2286000"/>
          </a:xfrm>
          <a:prstGeom prst="round2DiagRect">
            <a:avLst>
              <a:gd name="adj1" fmla="val 50000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258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conveyor dir="l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49236" y="816624"/>
            <a:ext cx="6377940" cy="1293028"/>
          </a:xfrm>
        </p:spPr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zh-TW" altLang="en-US" dirty="0"/>
              <a:t>松鼠</a:t>
            </a:r>
            <a:r>
              <a:rPr lang="zh-TW" altLang="en-US" dirty="0" smtClean="0"/>
              <a:t>猴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/>
              <a:t>國王企鵝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 smtClean="0"/>
              <a:t>鴕鳥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newweb.zoo.gov.tw/Pager/Show/ZooData_Index_Show.aspx?Animal_ID=52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3319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81</TotalTime>
  <Words>258</Words>
  <Application>Microsoft Office PowerPoint</Application>
  <PresentationFormat>如螢幕大小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新細明體</vt:lpstr>
      <vt:lpstr>Arial</vt:lpstr>
      <vt:lpstr>Calibri</vt:lpstr>
      <vt:lpstr>Century Gothic</vt:lpstr>
      <vt:lpstr>飛機雲</vt:lpstr>
      <vt:lpstr>最愛的動物:</vt:lpstr>
      <vt:lpstr>松鼠猴:</vt:lpstr>
      <vt:lpstr>國王企鵝:</vt:lpstr>
      <vt:lpstr>鴕鳥: 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最愛的動物</dc:title>
  <dc:creator>Windows 使用者</dc:creator>
  <cp:lastModifiedBy>Windows 使用者</cp:lastModifiedBy>
  <cp:revision>11</cp:revision>
  <dcterms:created xsi:type="dcterms:W3CDTF">2019-12-24T02:44:03Z</dcterms:created>
  <dcterms:modified xsi:type="dcterms:W3CDTF">2020-01-07T02:58:30Z</dcterms:modified>
</cp:coreProperties>
</file>