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7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751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8002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674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199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555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810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7804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021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4936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6219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" name="breeze.wav"/>
          </p:stSnd>
        </p:sndAc>
      </p:transition>
    </mc:Choice>
    <mc:Fallback>
      <p:transition spd="slow" advClick="0" advTm="25000">
        <p:sndAc>
          <p:stSnd>
            <p:snd r:embed="rId1" name="breez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C8446-7B95-4009-BF8A-E15FCEB1ABA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092AC-E777-4F1E-8B2D-1E69D63C85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29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13" name="breeze.wav"/>
          </p:stSnd>
        </p:sndAc>
      </p:transition>
    </mc:Choice>
    <mc:Fallback>
      <p:transition spd="slow" advClick="0" advTm="25000">
        <p:sndAc>
          <p:stSnd>
            <p:snd r:embed="rId13" name="breez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Show_Main.aspx?Menu_URL_ID=090824181230554572&amp;Show_Type_ID=200909191128025795" TargetMode="External"/><Relationship Id="rId7" Type="http://schemas.openxmlformats.org/officeDocument/2006/relationships/hyperlink" Target="http://newweb.zoo.gov.tw/Pager/Show/ZooData_Index_Show.aspx?Animal_ID=415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newweb.zoo.gov.tw/Pager/Show/ZooData_Index_Show.aspx?Animal_ID=60" TargetMode="External"/><Relationship Id="rId5" Type="http://schemas.openxmlformats.org/officeDocument/2006/relationships/hyperlink" Target="http://newweb.zoo.gov.tw/Pager/Show/ZooData_Index_Show.aspx?Animal_ID=108" TargetMode="External"/><Relationship Id="rId4" Type="http://schemas.openxmlformats.org/officeDocument/2006/relationships/hyperlink" Target="http://newweb.zoo.gov.tw/Pager/Show/ZooData_Index_Show.aspx?Animal_ID=28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我最喜歡的動物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</a:t>
            </a:r>
            <a:r>
              <a:rPr lang="en-US" altLang="zh-TW" dirty="0" smtClean="0"/>
              <a:t>-40905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879811"/>
      </p:ext>
    </p:extLst>
  </p:cSld>
  <p:clrMapOvr>
    <a:masterClrMapping/>
  </p:clrMapOvr>
  <p:transition spd="slow" advClick="0" advTm="25000">
    <p:randomBa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馬來長嘴鱷</a:t>
            </a:r>
          </a:p>
        </p:txBody>
      </p:sp>
      <p:sp>
        <p:nvSpPr>
          <p:cNvPr id="4" name="矩形 3"/>
          <p:cNvSpPr/>
          <p:nvPr/>
        </p:nvSpPr>
        <p:spPr>
          <a:xfrm>
            <a:off x="741204" y="1977231"/>
            <a:ext cx="35702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/>
              <a:t>瀕臨絕種保育類野生動物</a:t>
            </a:r>
          </a:p>
        </p:txBody>
      </p:sp>
      <p:sp>
        <p:nvSpPr>
          <p:cNvPr id="5" name="矩形 4"/>
          <p:cNvSpPr/>
          <p:nvPr/>
        </p:nvSpPr>
        <p:spPr>
          <a:xfrm>
            <a:off x="783769" y="266169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/>
              <a:t>泰國南部、馬來西亞印尼的沼澤、溪流和湖泊。</a:t>
            </a:r>
          </a:p>
        </p:txBody>
      </p:sp>
      <p:sp>
        <p:nvSpPr>
          <p:cNvPr id="6" name="矩形 5"/>
          <p:cNvSpPr/>
          <p:nvPr/>
        </p:nvSpPr>
        <p:spPr>
          <a:xfrm>
            <a:off x="819518" y="3505593"/>
            <a:ext cx="49616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/>
              <a:t>一隻馬來長嘴鱷約有</a:t>
            </a:r>
            <a:r>
              <a:rPr lang="en-US" altLang="zh-TW" sz="2400" dirty="0"/>
              <a:t>76~84</a:t>
            </a:r>
            <a:r>
              <a:rPr lang="zh-TW" altLang="en-US" sz="2400" dirty="0"/>
              <a:t>顆牙齒。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7028" y="365126"/>
            <a:ext cx="3235484" cy="224835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2931" y="4164827"/>
            <a:ext cx="3251456" cy="192377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239689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wipe/>
        <p:sndAc>
          <p:stSnd>
            <p:snd r:embed="rId2" name="breeze.wav"/>
          </p:stSnd>
        </p:sndAc>
      </p:transition>
    </mc:Choice>
    <mc:Fallback>
      <p:transition>
        <p:wip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金剛猩猩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口鼻部較短，眼睛及耳朵小，鼻孔大，前肢下臂比上臂短，手掌</a:t>
            </a:r>
            <a:r>
              <a:rPr lang="zh-TW" altLang="en-US" dirty="0" smtClean="0"/>
              <a:t>大，</a:t>
            </a:r>
            <a:r>
              <a:rPr lang="zh-TW" altLang="en-US" dirty="0"/>
              <a:t>身軀健壯結實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口鼻部較短，眼睛及耳朵小，鼻孔大，前肢下臂比上臂短，手掌大，身軀健壯結實。</a:t>
            </a:r>
          </a:p>
        </p:txBody>
      </p:sp>
      <p:pic>
        <p:nvPicPr>
          <p:cNvPr id="1026" name="Picture 2" descr="éåç©ç©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869" y="1423851"/>
            <a:ext cx="3683725" cy="3720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9204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25000">
        <p14:ripple/>
        <p:sndAc>
          <p:stSnd>
            <p:snd r:embed="rId2" name="breeze.wav"/>
          </p:stSnd>
        </p:sndAc>
      </p:transition>
    </mc:Choice>
    <mc:Fallback>
      <p:transition spd="slow" advClick="0" advTm="2500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1530" y="299812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花</a:t>
            </a:r>
            <a:r>
              <a:rPr lang="zh-TW" altLang="en-US" dirty="0"/>
              <a:t>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頭小、耳短、尾長約</a:t>
            </a:r>
            <a:r>
              <a:rPr lang="en-US" altLang="zh-TW" dirty="0"/>
              <a:t>70-95</a:t>
            </a:r>
            <a:r>
              <a:rPr lang="zh-TW" altLang="en-US" dirty="0"/>
              <a:t>公分。黃褐色的身體上有許多黑色空心的斑</a:t>
            </a:r>
            <a:r>
              <a:rPr lang="zh-TW" altLang="en-US" dirty="0" smtClean="0"/>
              <a:t>塊</a:t>
            </a:r>
            <a:endParaRPr lang="en-US" altLang="zh-TW" dirty="0" smtClean="0"/>
          </a:p>
          <a:p>
            <a:r>
              <a:rPr lang="zh-TW" altLang="en-US" dirty="0"/>
              <a:t>花豹經常棲息於樹上或樹叢茂密的地方，這些濃密的枝葉能遮掩身形，陽光透過樹葉造成光斑和牠身上的斑紋互相輝映，形成極佳的隱蔽色，使牠成為藏匿隱身的能手。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55326" y="1825625"/>
            <a:ext cx="3934400" cy="281703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338699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25000">
        <p14:vortex dir="r"/>
        <p:sndAc>
          <p:stSnd>
            <p:snd r:embed="rId2" name="breeze.wav"/>
          </p:stSnd>
        </p:sndAc>
      </p:transition>
    </mc:Choice>
    <mc:Fallback>
      <p:transition spd="slow" advClick="0" advTm="2500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身體四肢的毛色為棕色，毛上雜有黑色，額內緣至角基內側各有一黑色條紋。雄羌具有一短角，雌羌無角。雄羌的上犬齒明顯地較雌羌</a:t>
            </a:r>
            <a:r>
              <a:rPr lang="zh-TW" altLang="en-US" dirty="0" smtClean="0"/>
              <a:t>長。</a:t>
            </a:r>
            <a:endParaRPr lang="en-US" altLang="zh-TW" dirty="0" smtClean="0"/>
          </a:p>
          <a:p>
            <a:r>
              <a:rPr lang="zh-TW" altLang="en-US" dirty="0"/>
              <a:t>園中飼養的雄山羌在每年</a:t>
            </a:r>
            <a:r>
              <a:rPr lang="en-US" altLang="zh-TW" dirty="0"/>
              <a:t>4-6</a:t>
            </a:r>
            <a:r>
              <a:rPr lang="zh-TW" altLang="en-US" dirty="0"/>
              <a:t>月時會掉角。</a:t>
            </a: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90458" y="1190331"/>
            <a:ext cx="2882809" cy="432421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內容版面配置區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山羌</a:t>
            </a:r>
          </a:p>
        </p:txBody>
      </p:sp>
    </p:spTree>
    <p:extLst>
      <p:ext uri="{BB962C8B-B14F-4D97-AF65-F5344CB8AC3E}">
        <p14:creationId xmlns:p14="http://schemas.microsoft.com/office/powerpoint/2010/main" val="3109247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5000">
        <p14:conveyor dir="l"/>
        <p:sndAc>
          <p:stSnd>
            <p:snd r:embed="rId2" name="breeze.wav"/>
          </p:stSnd>
        </p:sndAc>
      </p:transition>
    </mc:Choice>
    <mc:Fallback>
      <p:transition spd="slow" advClick="0" advTm="2500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台北市立動物園網</a:t>
            </a:r>
            <a:r>
              <a:rPr lang="zh-TW" altLang="en-US" dirty="0"/>
              <a:t>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newweb.zoo.gov.tw/Pager/Show/Show_Main.aspx?Menu_URL_ID=090824181230554572&amp;Show_Type_ID=200909191128025795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newweb.zoo.gov.tw/Pager/Show/ZooData_Index_Show.aspx?Animal_ID=288</a:t>
            </a:r>
            <a:endParaRPr lang="en-US" altLang="zh-TW" dirty="0" smtClean="0"/>
          </a:p>
          <a:p>
            <a:r>
              <a:rPr lang="en-US" altLang="zh-TW" dirty="0">
                <a:hlinkClick r:id="rId5"/>
              </a:rPr>
              <a:t>http</a:t>
            </a:r>
            <a:r>
              <a:rPr lang="en-US" altLang="zh-TW">
                <a:hlinkClick r:id="rId5"/>
              </a:rPr>
              <a:t>://</a:t>
            </a:r>
            <a:r>
              <a:rPr lang="en-US" altLang="zh-TW" smtClean="0">
                <a:hlinkClick r:id="rId5"/>
              </a:rPr>
              <a:t>newweb.zoo.gov.tw/Pager/Show/ZooData_Index_Show.aspx?Animal_ID=108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金剛猩猩山羌豹花網址</a:t>
            </a:r>
            <a:endParaRPr lang="en-US" altLang="zh-TW" dirty="0" smtClean="0"/>
          </a:p>
          <a:p>
            <a:r>
              <a:rPr lang="en-US" altLang="zh-TW" dirty="0">
                <a:hlinkClick r:id="rId6"/>
              </a:rPr>
              <a:t>http://</a:t>
            </a:r>
            <a:r>
              <a:rPr lang="en-US" altLang="zh-TW" dirty="0" smtClean="0">
                <a:hlinkClick r:id="rId6"/>
              </a:rPr>
              <a:t>newweb.zoo.gov.tw/Pager/Show/ZooData_Index_Show.aspx?Animal_ID=60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>
                <a:hlinkClick r:id="rId7"/>
              </a:rPr>
              <a:t>http://newweb.zoo.gov.tw/Pager/Show/ZooData_Index_Show.aspx?Animal_ID=415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5974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5000">
        <p:sndAc>
          <p:stSnd>
            <p:snd r:embed="rId2" name="wind.wav"/>
          </p:stSnd>
        </p:sndAc>
      </p:transition>
    </mc:Choice>
    <mc:Fallback>
      <p:transition spd="slow" advClick="0" advTm="25000"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264</Words>
  <Application>Microsoft Office PowerPoint</Application>
  <PresentationFormat>如螢幕大小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我最喜歡的動物</vt:lpstr>
      <vt:lpstr>馬來長嘴鱷</vt:lpstr>
      <vt:lpstr>金剛猩猩</vt:lpstr>
      <vt:lpstr>花豹</vt:lpstr>
      <vt:lpstr>山羌</vt:lpstr>
      <vt:lpstr>台北市立動物園網址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我最喜歡的動物</dc:title>
  <dc:creator>Windows 使用者</dc:creator>
  <cp:lastModifiedBy>Windows 使用者</cp:lastModifiedBy>
  <cp:revision>11</cp:revision>
  <dcterms:created xsi:type="dcterms:W3CDTF">2019-12-24T02:45:22Z</dcterms:created>
  <dcterms:modified xsi:type="dcterms:W3CDTF">2020-01-07T02:58:28Z</dcterms:modified>
</cp:coreProperties>
</file>