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6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1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7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8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5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8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6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5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2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0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2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4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9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27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50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FFA954-AFC6-43EF-BA4A-982CCDA17839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405FAE-8946-416E-A86F-F2D55D9A62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4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我最喜歡的動物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84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百步蛇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4514850" cy="5032375"/>
          </a:xfrm>
        </p:spPr>
        <p:txBody>
          <a:bodyPr/>
          <a:lstStyle/>
          <a:p>
            <a:r>
              <a:rPr lang="zh-TW" altLang="en-US" dirty="0"/>
              <a:t>瀕臨絕種保育類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 smtClean="0"/>
              <a:t>脊索動物</a:t>
            </a:r>
            <a:r>
              <a:rPr lang="zh-TW" altLang="en-US" dirty="0"/>
              <a:t>門</a:t>
            </a:r>
          </a:p>
          <a:p>
            <a:r>
              <a:rPr lang="zh-TW" altLang="en-US" dirty="0"/>
              <a:t>爬蟲綱</a:t>
            </a:r>
          </a:p>
          <a:p>
            <a:r>
              <a:rPr lang="zh-TW" altLang="en-US" dirty="0"/>
              <a:t>蛇亞目</a:t>
            </a:r>
          </a:p>
          <a:p>
            <a:r>
              <a:rPr lang="zh-TW" altLang="en-US" dirty="0"/>
              <a:t>蝮蛇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東亞的中國南部、越南北部和臺灣。生活在中、低海拔山區和丘陵的森林</a:t>
            </a:r>
            <a:r>
              <a:rPr lang="zh-TW" altLang="en-US" dirty="0" smtClean="0"/>
              <a:t>底層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4804" y="2612572"/>
            <a:ext cx="3518151" cy="23360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2214156" y="1786482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1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孟加拉虎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4514850" cy="5163004"/>
          </a:xfrm>
        </p:spPr>
        <p:txBody>
          <a:bodyPr/>
          <a:lstStyle/>
          <a:p>
            <a:r>
              <a:rPr lang="zh-TW" altLang="en-US" dirty="0"/>
              <a:t>脊索動物門</a:t>
            </a:r>
          </a:p>
          <a:p>
            <a:r>
              <a:rPr lang="zh-TW" altLang="en-US" dirty="0"/>
              <a:t>哺乳綱</a:t>
            </a:r>
          </a:p>
          <a:p>
            <a:r>
              <a:rPr lang="zh-TW" altLang="en-US" dirty="0"/>
              <a:t>食肉目</a:t>
            </a:r>
          </a:p>
          <a:p>
            <a:r>
              <a:rPr lang="zh-TW" altLang="en-US" dirty="0"/>
              <a:t>貓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 smtClean="0"/>
              <a:t>瀕臨</a:t>
            </a:r>
            <a:r>
              <a:rPr lang="zh-TW" altLang="en-US" dirty="0"/>
              <a:t>絕種保育類</a:t>
            </a:r>
            <a:r>
              <a:rPr lang="zh-TW" altLang="en-US" dirty="0" smtClean="0"/>
              <a:t>野生動物</a:t>
            </a:r>
            <a:endParaRPr lang="en-US" altLang="zh-TW" dirty="0" smtClean="0"/>
          </a:p>
          <a:p>
            <a:r>
              <a:rPr lang="zh-TW" altLang="en-US" dirty="0" smtClean="0"/>
              <a:t>亞洲</a:t>
            </a:r>
            <a:r>
              <a:rPr lang="zh-TW" altLang="en-US" dirty="0"/>
              <a:t>的森林、雨林、草地、沼澤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肉食性，以各種大、小型哺乳動物為食。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4513" y="2113855"/>
            <a:ext cx="2659017" cy="36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馬來長嘴鱷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脊索動物</a:t>
            </a:r>
            <a:r>
              <a:rPr lang="zh-TW" altLang="en-US" dirty="0" smtClean="0"/>
              <a:t>門</a:t>
            </a:r>
            <a:br>
              <a:rPr lang="zh-TW" altLang="en-US" dirty="0" smtClean="0"/>
            </a:br>
            <a:r>
              <a:rPr lang="zh-TW" altLang="en-US" dirty="0" smtClean="0"/>
              <a:t>爬蟲</a:t>
            </a:r>
            <a:r>
              <a:rPr lang="zh-TW" altLang="en-US" dirty="0"/>
              <a:t>綱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鱷目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鱷科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0000FF"/>
                </a:solidFill>
              </a:rPr>
              <a:t>瀕臨絕種保育類</a:t>
            </a:r>
            <a:r>
              <a:rPr lang="zh-TW" altLang="en-US" dirty="0" smtClean="0">
                <a:solidFill>
                  <a:srgbClr val="0000FF"/>
                </a:solidFill>
              </a:rPr>
              <a:t>野生動物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548029"/>
              </p:ext>
            </p:extLst>
          </p:nvPr>
        </p:nvGraphicFramePr>
        <p:xfrm>
          <a:off x="8582297" y="-2524137"/>
          <a:ext cx="3566705" cy="1039529"/>
        </p:xfrm>
        <a:graphic>
          <a:graphicData uri="http://schemas.openxmlformats.org/drawingml/2006/table">
            <a:tbl>
              <a:tblPr/>
              <a:tblGrid>
                <a:gridCol w="3566705">
                  <a:extLst>
                    <a:ext uri="{9D8B030D-6E8A-4147-A177-3AD203B41FA5}">
                      <a16:colId xmlns:a16="http://schemas.microsoft.com/office/drawing/2014/main" val="1523367021"/>
                    </a:ext>
                  </a:extLst>
                </a:gridCol>
              </a:tblGrid>
              <a:tr h="10395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zh-TW" altLang="en-US" sz="900" b="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zh-TW" altLang="en-US" sz="3200" dirty="0"/>
                    </a:p>
                  </a:txBody>
                  <a:tcPr marL="18699" marR="18699" marT="18699" marB="186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3264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92" y="2978821"/>
            <a:ext cx="3285308" cy="24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420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87</Words>
  <Application>Microsoft Office PowerPoint</Application>
  <PresentationFormat>如螢幕大小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我最喜歡的動物</vt:lpstr>
      <vt:lpstr>百步蛇</vt:lpstr>
      <vt:lpstr>孟加拉虎</vt:lpstr>
      <vt:lpstr>馬來長嘴鱷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我最喜歡的動物</dc:title>
  <dc:creator>Windows 使用者</dc:creator>
  <cp:lastModifiedBy>Windows 使用者</cp:lastModifiedBy>
  <cp:revision>7</cp:revision>
  <dcterms:created xsi:type="dcterms:W3CDTF">2019-12-31T02:41:23Z</dcterms:created>
  <dcterms:modified xsi:type="dcterms:W3CDTF">2020-01-07T02:59:00Z</dcterms:modified>
</cp:coreProperties>
</file>