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2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67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6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2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05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3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6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6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63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4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85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22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9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9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81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7A3928-3332-459E-B487-40D5DA5A30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CE36B4-9EC7-469F-AEFA-A73B6FF6F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0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71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web.zoo.gov.tw/Pager/Show/ZooData_Index_Show.aspx?Animal_ID=99" TargetMode="External"/><Relationship Id="rId4" Type="http://schemas.openxmlformats.org/officeDocument/2006/relationships/hyperlink" Target="http://newweb.zoo.gov.tw/Pager/Show/ZooData_Index_Show.aspx?Animal_ID=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最愛的動物介紹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資料整理：定軒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29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  <p:sndAc>
          <p:stSnd>
            <p:snd r:embed="rId2" name="explode.wav"/>
          </p:stSnd>
        </p:sndAc>
      </p:transition>
    </mc:Choice>
    <mc:Fallback>
      <p:transition spd="slow" advClick="0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白犀牛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38847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保育</a:t>
            </a:r>
            <a:r>
              <a:rPr lang="zh-TW" altLang="en-US" dirty="0" smtClean="0"/>
              <a:t>：瀕臨</a:t>
            </a:r>
            <a:r>
              <a:rPr lang="zh-TW" altLang="en-US" dirty="0"/>
              <a:t>絕種</a:t>
            </a:r>
            <a:r>
              <a:rPr lang="zh-TW" altLang="en-US" dirty="0" smtClean="0"/>
              <a:t>保                   育</a:t>
            </a:r>
            <a:r>
              <a:rPr lang="zh-TW" altLang="en-US" dirty="0"/>
              <a:t>類</a:t>
            </a:r>
            <a:r>
              <a:rPr lang="zh-TW" altLang="en-US" dirty="0" smtClean="0"/>
              <a:t>野生動物</a:t>
            </a:r>
            <a:endParaRPr lang="en-US" altLang="zh-TW" dirty="0" smtClean="0"/>
          </a:p>
          <a:p>
            <a:r>
              <a:rPr lang="zh-TW" altLang="en-US" dirty="0" smtClean="0"/>
              <a:t>分佈：非洲。 </a:t>
            </a:r>
            <a:endParaRPr lang="en-US" altLang="zh-TW" dirty="0"/>
          </a:p>
          <a:p>
            <a:r>
              <a:rPr lang="zh-TW" altLang="en-US" dirty="0" smtClean="0"/>
              <a:t>脊索動物門</a:t>
            </a:r>
          </a:p>
          <a:p>
            <a:r>
              <a:rPr lang="zh-TW" altLang="en-US" dirty="0" smtClean="0"/>
              <a:t>哺乳綱</a:t>
            </a:r>
          </a:p>
          <a:p>
            <a:r>
              <a:rPr lang="zh-TW" altLang="en-US" dirty="0" smtClean="0"/>
              <a:t>奇蹄目</a:t>
            </a:r>
          </a:p>
          <a:p>
            <a:r>
              <a:rPr lang="zh-TW" altLang="en-US" dirty="0" smtClean="0"/>
              <a:t>犀牛科</a:t>
            </a:r>
            <a:endParaRPr lang="en-US" altLang="zh-TW" dirty="0" smtClean="0"/>
          </a:p>
          <a:p>
            <a:r>
              <a:rPr lang="zh-TW" altLang="en-US" dirty="0" smtClean="0"/>
              <a:t>體色由黃棕色到灰色，耳朵邊緣與尾巴有剛毛，其餘部分則無毛，上唇為方形。鼻上的角平均為</a:t>
            </a:r>
            <a:r>
              <a:rPr lang="en-US" altLang="zh-TW" dirty="0" smtClean="0"/>
              <a:t>60cm</a:t>
            </a:r>
            <a:r>
              <a:rPr lang="zh-TW" altLang="en-US" dirty="0" smtClean="0"/>
              <a:t>，最長可達</a:t>
            </a:r>
            <a:r>
              <a:rPr lang="en-US" altLang="zh-TW" dirty="0" smtClean="0"/>
              <a:t>200cm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1026" name="Picture 2" descr="ç½çç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3" y="2441518"/>
            <a:ext cx="4159401" cy="31195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弓角羚羊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瀕臨絕種保育類</a:t>
            </a:r>
            <a:r>
              <a:rPr lang="zh-TW" altLang="en-US" dirty="0" smtClean="0"/>
              <a:t>野生動物</a:t>
            </a:r>
            <a:endParaRPr lang="en-US" altLang="zh-TW" dirty="0" smtClean="0"/>
          </a:p>
          <a:p>
            <a:r>
              <a:rPr lang="zh-TW" altLang="en-US" dirty="0"/>
              <a:t>茅利塔尼亞、馬利、查德，撒哈拉沙漠</a:t>
            </a:r>
            <a:r>
              <a:rPr lang="zh-TW" altLang="en-US" dirty="0" smtClean="0"/>
              <a:t>地區</a:t>
            </a:r>
            <a:endParaRPr lang="en-US" altLang="zh-TW" dirty="0" smtClean="0"/>
          </a:p>
          <a:p>
            <a:r>
              <a:rPr lang="zh-TW" altLang="en-US" dirty="0"/>
              <a:t>草食性，以草為主，也會吃樹葉及</a:t>
            </a:r>
            <a:r>
              <a:rPr lang="zh-TW" altLang="en-US" dirty="0" smtClean="0"/>
              <a:t>樹根</a:t>
            </a:r>
            <a:endParaRPr lang="en-US" altLang="zh-TW" dirty="0" smtClean="0"/>
          </a:p>
          <a:p>
            <a:r>
              <a:rPr lang="zh-TW" altLang="en-US" dirty="0"/>
              <a:t>弓角羚羊棲息於貧脊的沙漠及半沙漠地區，非常能適應沙漠生活。蹄成扇狀，有助於牠們在</a:t>
            </a:r>
            <a:r>
              <a:rPr lang="zh-TW" altLang="en-US" dirty="0" smtClean="0"/>
              <a:t>沙礫地</a:t>
            </a:r>
            <a:r>
              <a:rPr lang="zh-TW" altLang="en-US" dirty="0"/>
              <a:t>行走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2887" y="3353594"/>
            <a:ext cx="1981200" cy="17145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62446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馬來貘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瀕臨</a:t>
            </a:r>
            <a:r>
              <a:rPr lang="zh-TW" altLang="en-US" dirty="0"/>
              <a:t>絕種保育類</a:t>
            </a:r>
            <a:r>
              <a:rPr lang="zh-TW" altLang="en-US" dirty="0" smtClean="0"/>
              <a:t>野生動物</a:t>
            </a:r>
            <a:endParaRPr lang="en-US" altLang="zh-TW" dirty="0" smtClean="0"/>
          </a:p>
          <a:p>
            <a:r>
              <a:rPr lang="zh-TW" altLang="en-US" dirty="0"/>
              <a:t>草食性，如植物的嫩枝芽、樹葉、水果、草及水生植物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分佈</a:t>
            </a:r>
            <a:r>
              <a:rPr lang="zh-TW" altLang="en-US" dirty="0" smtClean="0"/>
              <a:t>：亞洲東南部</a:t>
            </a:r>
            <a:endParaRPr lang="en-US" altLang="zh-TW" dirty="0" smtClean="0"/>
          </a:p>
          <a:p>
            <a:r>
              <a:rPr lang="zh-TW" altLang="en-US" dirty="0"/>
              <a:t>馬來貘的鼻子十分靈活，除了可以捲食食物外，在水裡也可以伸出水面呼吸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身體渾圓，皮厚，全身除後段有如穿著肚兜的白色體毛外，其他部位皆呈黑色。小貘出生時，身體有條紋狀的保護色，長大後體色會轉變，雌貘較雄貘大。</a:t>
            </a:r>
          </a:p>
        </p:txBody>
      </p:sp>
      <p:pic>
        <p:nvPicPr>
          <p:cNvPr id="2050" name="Picture 2" descr="é¦¬ä¾è²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38734"/>
            <a:ext cx="3336925" cy="2344219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0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bomb.wav"/>
          </p:stSnd>
        </p:sndAc>
      </p:transition>
    </mc:Choice>
    <mc:Fallback>
      <p:transition spd="slow">
        <p:checker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台北市動物園網址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newweb.zoo.gov.tw/Pager/Show/ZooData_Index_Show.aspx?Animal_ID=71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newweb.zoo.gov.tw/Pager/Show/ZooData_Index_Show.aspx?Animal_ID=46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5"/>
              </a:rPr>
              <a:t>http://newweb.zoo.gov.tw/Pager/Show/ZooData_Index_Show.aspx?Animal_ID=99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0539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247</Words>
  <Application>Microsoft Office PowerPoint</Application>
  <PresentationFormat>如螢幕大小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Garamond</vt:lpstr>
      <vt:lpstr>有機</vt:lpstr>
      <vt:lpstr>最愛的動物介紹</vt:lpstr>
      <vt:lpstr>白犀牛</vt:lpstr>
      <vt:lpstr>弓角羚羊</vt:lpstr>
      <vt:lpstr>馬來貘</vt:lpstr>
      <vt:lpstr>台北市動物園網址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最愛的動物介紹</dc:title>
  <dc:creator>Windows 使用者</dc:creator>
  <cp:lastModifiedBy>Windows 使用者</cp:lastModifiedBy>
  <cp:revision>10</cp:revision>
  <dcterms:created xsi:type="dcterms:W3CDTF">2019-12-24T02:43:45Z</dcterms:created>
  <dcterms:modified xsi:type="dcterms:W3CDTF">2020-01-07T02:58:25Z</dcterms:modified>
</cp:coreProperties>
</file>