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58" r:id="rId3"/>
    <p:sldId id="260" r:id="rId4"/>
    <p:sldId id="257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9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67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58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04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428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983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74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468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0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54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11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95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74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66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7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0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44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689ED5-BA28-4AB4-AA86-270B72498CC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E5A87C-0059-49A7-B0A9-A8BD28AE6E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26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10800000" flipV="1">
            <a:off x="1468720" y="1419614"/>
            <a:ext cx="6215293" cy="1886953"/>
          </a:xfrm>
        </p:spPr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我最愛的動物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資料整理                                                                                                                       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9699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000">
        <p15:prstTrans prst="curtains"/>
        <p:sndAc>
          <p:stSnd>
            <p:snd r:embed="rId2" name="bomb.wav"/>
          </p:stSnd>
        </p:sndAc>
      </p:transition>
    </mc:Choice>
    <mc:Fallback>
      <p:transition spd="slow" advClick="0" advTm="1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	單峰駱駝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原產於阿拉伯地區</a:t>
            </a:r>
          </a:p>
          <a:p>
            <a:endParaRPr lang="zh-TW" altLang="en-US" dirty="0"/>
          </a:p>
          <a:p>
            <a:pPr marL="0" indent="0">
              <a:buNone/>
            </a:pPr>
            <a:r>
              <a:rPr lang="zh-TW" altLang="en-US" dirty="0" smtClean="0"/>
              <a:t>駱駝</a:t>
            </a:r>
            <a:r>
              <a:rPr lang="zh-TW" altLang="en-US" dirty="0"/>
              <a:t>的乳汁、肉、皮毛及骨頭都可以利用，駱駝乳汁在發酵之後是很好的飲料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9537" y="3353594"/>
            <a:ext cx="22479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4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白犀牛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白犀牛的視力很差，主要依靠聽覺和嗅覺，奔跑時速可達</a:t>
            </a:r>
            <a:r>
              <a:rPr lang="en-US" altLang="zh-TW" dirty="0"/>
              <a:t>40km</a:t>
            </a:r>
            <a:r>
              <a:rPr lang="zh-TW" altLang="en-US" dirty="0"/>
              <a:t>。比黑犀牛溫和，較不白犀牛會成群活動，群中通常是母犀牛與小犀牛；成年的雄犀牛則多半是獨居，牠們會撒尿及散佈糞便的方式來標識自己的領域，在爭奪領域時，會互相用角攻擊。具攻擊性。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3440" y="2834639"/>
            <a:ext cx="3051810" cy="22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4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弓角羚羊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分佈：	茅利塔尼亞、馬利、</a:t>
            </a:r>
            <a:r>
              <a:rPr lang="zh-TW" altLang="en-US" dirty="0"/>
              <a:t>。查德，</a:t>
            </a:r>
            <a:r>
              <a:rPr lang="zh-TW" altLang="en-US" dirty="0" smtClean="0"/>
              <a:t>撒哈拉沙漠地                                                                                                                                                  </a:t>
            </a:r>
            <a:r>
              <a:rPr lang="zh-TW" altLang="en-US" dirty="0"/>
              <a:t>區。通常在晨昏及白天活動，偶爾也會在夜間活動。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29646" y="2689316"/>
            <a:ext cx="2341517" cy="239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2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馬來長嘴鱷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每年</a:t>
            </a:r>
            <a:r>
              <a:rPr lang="en-US" altLang="zh-TW" dirty="0"/>
              <a:t>6~8</a:t>
            </a:r>
            <a:r>
              <a:rPr lang="zh-TW" altLang="en-US" dirty="0"/>
              <a:t>月旱季為築巢的季節，雌鱷會將巢建在大樹基部的有機質上，以葉子、樹枝和碎木塊等建成，呈丘狀，但沒有利用雜草，這點和其他鱷魚不同。巢的直徑約</a:t>
            </a:r>
            <a:r>
              <a:rPr lang="en-US" altLang="zh-TW" dirty="0"/>
              <a:t>1.2~1.4</a:t>
            </a:r>
            <a:r>
              <a:rPr lang="zh-TW" altLang="en-US" dirty="0"/>
              <a:t>公尺，高約</a:t>
            </a:r>
            <a:r>
              <a:rPr lang="en-US" altLang="zh-TW" dirty="0"/>
              <a:t>0.6</a:t>
            </a:r>
            <a:r>
              <a:rPr lang="zh-TW" altLang="en-US" dirty="0"/>
              <a:t>公尺。每窩有</a:t>
            </a:r>
            <a:r>
              <a:rPr lang="en-US" altLang="zh-TW" dirty="0"/>
              <a:t>15~60</a:t>
            </a:r>
            <a:r>
              <a:rPr lang="zh-TW" altLang="en-US" dirty="0"/>
              <a:t>枚卵。</a:t>
            </a:r>
          </a:p>
          <a:p>
            <a:r>
              <a:rPr lang="zh-TW" altLang="en-US" dirty="0"/>
              <a:t>和其他鱷魚不同的是，馬來長嘴鱷的雙親不育幼，因此遭受捕食的小鱷魚死亡率很高。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3440" y="2873829"/>
            <a:ext cx="305181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0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花豹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花豹經常棲息於樹上或樹叢茂密的地方，這些濃密的枝葉能遮掩身形，陽光透過樹葉造成光斑和牠身上的斑紋互相輝映，形成極佳的隱蔽色，使牠成為藏匿隱身的能手。</a:t>
            </a:r>
          </a:p>
          <a:p>
            <a:r>
              <a:rPr lang="zh-TW" altLang="en-US" dirty="0"/>
              <a:t>花豹中有些體色全黑，稱之為黑豹。實際上牠們是同一種動物，在明亮處仔細觀察黑豹，仍可看見像花豹一樣的斑紋。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2862" y="3358356"/>
            <a:ext cx="23812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2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馬來貘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/>
              <a:t>馬來貘前腳</a:t>
            </a:r>
            <a:r>
              <a:rPr lang="en-US" altLang="zh-TW" dirty="0"/>
              <a:t>4</a:t>
            </a:r>
            <a:r>
              <a:rPr lang="zh-TW" altLang="en-US" dirty="0"/>
              <a:t>趾，後腳</a:t>
            </a:r>
            <a:r>
              <a:rPr lang="en-US" altLang="zh-TW" dirty="0"/>
              <a:t>3</a:t>
            </a:r>
            <a:r>
              <a:rPr lang="zh-TW" altLang="en-US" dirty="0"/>
              <a:t>趾，是當今最原始的奇蹄類動物。</a:t>
            </a:r>
          </a:p>
          <a:p>
            <a:r>
              <a:rPr lang="zh-TW" altLang="en-US" dirty="0"/>
              <a:t>馬來貘的鼻子十分靈活，除了可以捲食食物外，在水裡也可以伸出水面呼吸。</a:t>
            </a:r>
          </a:p>
          <a:p>
            <a:r>
              <a:rPr lang="zh-TW" altLang="en-US" dirty="0"/>
              <a:t>馬來貘視力較差，除了靠聽覺及嗅覺來偵察環境外，也會將鼻子貼近地面來感覺週遭是否有危險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84750" y="3277394"/>
            <a:ext cx="26574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6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弓角羚羊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http://newweb.zoo.gov.tw/Pager/Show/ZooData_Index_Show.aspx?Animal_ID=46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861247" y="357090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單峰駱駝</a:t>
            </a:r>
          </a:p>
        </p:txBody>
      </p:sp>
      <p:sp>
        <p:nvSpPr>
          <p:cNvPr id="5" name="矩形 4"/>
          <p:cNvSpPr/>
          <p:nvPr/>
        </p:nvSpPr>
        <p:spPr>
          <a:xfrm>
            <a:off x="2416628" y="3771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http://newweb.zoo.gov.tw/Pager/Show/ZooData_Index_Show.aspx?Animal_ID=43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76663" y="438726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白犀牛</a:t>
            </a:r>
          </a:p>
        </p:txBody>
      </p:sp>
    </p:spTree>
    <p:extLst>
      <p:ext uri="{BB962C8B-B14F-4D97-AF65-F5344CB8AC3E}">
        <p14:creationId xmlns:p14="http://schemas.microsoft.com/office/powerpoint/2010/main" val="28068830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392</Words>
  <Application>Microsoft Office PowerPoint</Application>
  <PresentationFormat>如螢幕大小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新細明體</vt:lpstr>
      <vt:lpstr>Arial</vt:lpstr>
      <vt:lpstr>Garamond</vt:lpstr>
      <vt:lpstr>有機</vt:lpstr>
      <vt:lpstr> 我最愛的動物</vt:lpstr>
      <vt:lpstr> 單峰駱駝</vt:lpstr>
      <vt:lpstr>白犀牛</vt:lpstr>
      <vt:lpstr>弓角羚羊</vt:lpstr>
      <vt:lpstr>馬來長嘴鱷</vt:lpstr>
      <vt:lpstr>花豹</vt:lpstr>
      <vt:lpstr>馬來貘</vt:lpstr>
      <vt:lpstr>弓角羚羊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我最愛的動物</dc:title>
  <dc:creator>Windows 使用者</dc:creator>
  <cp:lastModifiedBy>Windows 使用者</cp:lastModifiedBy>
  <cp:revision>10</cp:revision>
  <dcterms:created xsi:type="dcterms:W3CDTF">2019-12-24T02:52:09Z</dcterms:created>
  <dcterms:modified xsi:type="dcterms:W3CDTF">2020-01-07T02:58:34Z</dcterms:modified>
</cp:coreProperties>
</file>