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1588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384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0043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980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1055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5860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055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736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382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3603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173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731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1954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779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2599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159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E64C0-7A54-4467-BC78-B1F9F6AB2FF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986CD9D-D430-406D-8BCA-8AB454C2FD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05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85" TargetMode="External"/><Relationship Id="rId2" Type="http://schemas.openxmlformats.org/officeDocument/2006/relationships/hyperlink" Target="http://newweb.zoo.gov.tw/Pager/Show/ZooData_Index_Show.aspx?Animal_ID=4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最愛動物介紹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資料整理</a:t>
            </a:r>
            <a:r>
              <a:rPr lang="en-US" altLang="zh-TW" dirty="0" smtClean="0">
                <a:solidFill>
                  <a:srgbClr val="00B0F0"/>
                </a:solidFill>
              </a:rPr>
              <a:t>:</a:t>
            </a:r>
            <a:r>
              <a:rPr lang="zh-TW" altLang="en-US" dirty="0">
                <a:solidFill>
                  <a:srgbClr val="00B0F0"/>
                </a:solidFill>
              </a:rPr>
              <a:t>聞</a:t>
            </a:r>
            <a:r>
              <a:rPr lang="zh-TW" altLang="en-US" dirty="0" smtClean="0">
                <a:solidFill>
                  <a:srgbClr val="00B0F0"/>
                </a:solidFill>
              </a:rPr>
              <a:t>堯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734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金剛猩猩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分佈：	赤道非洲。包括喀麥隆、加彭、剛果、薩伊、烏干達</a:t>
            </a:r>
            <a:r>
              <a:rPr lang="zh-TW" altLang="en-US" dirty="0" smtClean="0"/>
              <a:t>、                                                                                                                                                                                                                                                          盧安達</a:t>
            </a:r>
            <a:r>
              <a:rPr lang="zh-TW" altLang="en-US" dirty="0"/>
              <a:t>、坦尚尼亞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瀕臨</a:t>
            </a:r>
            <a:r>
              <a:rPr lang="zh-TW" altLang="en-US" dirty="0"/>
              <a:t>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棲息於熱帶雨林，從低地一直到海拔</a:t>
            </a:r>
            <a:r>
              <a:rPr lang="en-US" altLang="zh-TW" dirty="0"/>
              <a:t>3,000m</a:t>
            </a:r>
            <a:r>
              <a:rPr lang="zh-TW" altLang="en-US" dirty="0"/>
              <a:t>的山地雨林及竹林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03038" y="1567543"/>
            <a:ext cx="3101796" cy="33432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77942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中名：</a:t>
            </a:r>
            <a:r>
              <a:rPr lang="zh-TW" altLang="en-US" dirty="0"/>
              <a:t>	</a:t>
            </a:r>
            <a:r>
              <a:rPr lang="zh-TW" altLang="en-US" dirty="0" smtClean="0"/>
              <a:t>北非</a:t>
            </a:r>
            <a:r>
              <a:rPr lang="zh-TW" altLang="en-US" dirty="0"/>
              <a:t>髯</a:t>
            </a:r>
            <a:r>
              <a:rPr lang="zh-TW" altLang="en-US" dirty="0" smtClean="0"/>
              <a:t>羊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80859" y="3021784"/>
            <a:ext cx="2286000" cy="1714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矩形 4"/>
          <p:cNvSpPr/>
          <p:nvPr/>
        </p:nvSpPr>
        <p:spPr>
          <a:xfrm>
            <a:off x="628650" y="2133991"/>
            <a:ext cx="474181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/>
              <a:t>分佈：	摩洛哥及撒哈拉西部到蘇丹及埃及。</a:t>
            </a:r>
            <a:endParaRPr lang="en-US" altLang="zh-TW" sz="3200" dirty="0" smtClean="0"/>
          </a:p>
          <a:p>
            <a:r>
              <a:rPr lang="zh-TW" altLang="en-US" sz="3200" dirty="0"/>
              <a:t>保育：	珍貴稀有保育類</a:t>
            </a:r>
            <a:r>
              <a:rPr lang="zh-TW" altLang="en-US" sz="3200" dirty="0" smtClean="0"/>
              <a:t>野生動物</a:t>
            </a:r>
            <a:endParaRPr lang="en-US" altLang="zh-TW" sz="3200" dirty="0" smtClean="0"/>
          </a:p>
          <a:p>
            <a:r>
              <a:rPr lang="zh-TW" altLang="en-US" sz="3200" dirty="0"/>
              <a:t>分類：	脊索動物門</a:t>
            </a:r>
          </a:p>
          <a:p>
            <a:r>
              <a:rPr lang="zh-TW" altLang="en-US" sz="3200" dirty="0"/>
              <a:t>哺乳綱</a:t>
            </a:r>
          </a:p>
          <a:p>
            <a:r>
              <a:rPr lang="zh-TW" altLang="en-US" sz="3200" dirty="0"/>
              <a:t>偶蹄目</a:t>
            </a:r>
          </a:p>
          <a:p>
            <a:r>
              <a:rPr lang="zh-TW" altLang="en-US" sz="3200" dirty="0"/>
              <a:t>牛科</a:t>
            </a:r>
          </a:p>
        </p:txBody>
      </p:sp>
    </p:spTree>
    <p:extLst>
      <p:ext uri="{BB962C8B-B14F-4D97-AF65-F5344CB8AC3E}">
        <p14:creationId xmlns:p14="http://schemas.microsoft.com/office/powerpoint/2010/main" val="1684328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鴯</a:t>
            </a:r>
            <a:r>
              <a:rPr lang="zh-TW" altLang="en-US" dirty="0" smtClean="0"/>
              <a:t>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保育：	非保育類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卵：</a:t>
            </a:r>
            <a:r>
              <a:rPr lang="en-US" altLang="zh-TW" dirty="0"/>
              <a:t>130×90mm</a:t>
            </a:r>
            <a:r>
              <a:rPr lang="zh-TW" altLang="en-US" dirty="0"/>
              <a:t>，重量</a:t>
            </a:r>
            <a:r>
              <a:rPr lang="en-US" altLang="zh-TW" dirty="0"/>
              <a:t>450-650g</a:t>
            </a:r>
            <a:r>
              <a:rPr lang="zh-TW" altLang="en-US" dirty="0"/>
              <a:t>，深綠色，表面有皺痕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分佈：	澳洲、塔斯馬尼亞島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鴯鶓棲息於灌叢、草原、林地或乾燥的平原上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73337" y="2390503"/>
            <a:ext cx="1946366" cy="24680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02555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B050"/>
                </a:solidFill>
                <a:hlinkClick r:id="rId2"/>
              </a:rPr>
              <a:t>http://</a:t>
            </a:r>
            <a:r>
              <a:rPr lang="en-US" altLang="zh-TW" dirty="0" smtClean="0">
                <a:solidFill>
                  <a:srgbClr val="00B050"/>
                </a:solidFill>
                <a:hlinkClick r:id="rId2"/>
              </a:rPr>
              <a:t>newweb.zoo.gov.tw/Pager/Show/ZooData_Index_Show.aspx?Animal_ID=47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newweb.zoo.gov.tw/Pager/Show/ZooData_Index_Show.aspx?Animal_ID=85</a:t>
            </a:r>
            <a:endParaRPr lang="en-US" altLang="zh-TW" dirty="0" smtClean="0"/>
          </a:p>
          <a:p>
            <a:r>
              <a:rPr lang="en-US" altLang="zh-TW" dirty="0"/>
              <a:t>http://newweb.zoo.gov.tw/Pager/Show/ZooData_Index_Show.aspx?Animal_ID=60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1795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1000">
        <p14:prism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83</TotalTime>
  <Words>30</Words>
  <Application>Microsoft Office PowerPoint</Application>
  <PresentationFormat>如螢幕大小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Arial</vt:lpstr>
      <vt:lpstr>Century Gothic</vt:lpstr>
      <vt:lpstr>Wingdings 3</vt:lpstr>
      <vt:lpstr>絲縷</vt:lpstr>
      <vt:lpstr>最愛動物介紹</vt:lpstr>
      <vt:lpstr> 金剛猩猩</vt:lpstr>
      <vt:lpstr>中名： 北非髯羊</vt:lpstr>
      <vt:lpstr>鴯鶓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最愛動物介紹</dc:title>
  <dc:creator>Windows 使用者</dc:creator>
  <cp:lastModifiedBy>Windows 使用者</cp:lastModifiedBy>
  <cp:revision>10</cp:revision>
  <dcterms:created xsi:type="dcterms:W3CDTF">2019-12-24T02:43:35Z</dcterms:created>
  <dcterms:modified xsi:type="dcterms:W3CDTF">2020-01-07T02:58:29Z</dcterms:modified>
</cp:coreProperties>
</file>