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6172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78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334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919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047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4654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764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7176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678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871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771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7BD23-0138-4354-B684-9FAC60634B9D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E2864-8853-41AC-82F0-206E709E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523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>
          <a:xfrm>
            <a:off x="1267096" y="456566"/>
            <a:ext cx="6596743" cy="1325563"/>
          </a:xfrm>
        </p:spPr>
        <p:txBody>
          <a:bodyPr>
            <a:prstTxWarp prst="textWave2">
              <a:avLst/>
            </a:prstTxWarp>
            <a:normAutofit/>
          </a:bodyPr>
          <a:lstStyle/>
          <a:p>
            <a:pPr algn="ctr"/>
            <a:r>
              <a:rPr lang="zh-TW" altLang="en-US" sz="8000" b="1" dirty="0" smtClean="0">
                <a:ln w="22225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chemeClr val="accent4">
                        <a:lumMod val="40000"/>
                        <a:lumOff val="60000"/>
                      </a:schemeClr>
                    </a:gs>
                    <a:gs pos="46000">
                      <a:schemeClr val="accent4">
                        <a:lumMod val="95000"/>
                        <a:lumOff val="5000"/>
                      </a:schemeClr>
                    </a:gs>
                    <a:gs pos="100000">
                      <a:schemeClr val="accent4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腦筋</a:t>
            </a:r>
            <a:r>
              <a:rPr lang="zh-TW" altLang="en-US" sz="8000" b="1" dirty="0">
                <a:ln w="22225">
                  <a:solidFill>
                    <a:schemeClr val="tx1"/>
                  </a:solidFill>
                  <a:prstDash val="solid"/>
                </a:ln>
                <a:gradFill flip="none" rotWithShape="1">
                  <a:gsLst>
                    <a:gs pos="0">
                      <a:schemeClr val="accent4">
                        <a:lumMod val="40000"/>
                        <a:lumOff val="60000"/>
                      </a:schemeClr>
                    </a:gs>
                    <a:gs pos="46000">
                      <a:schemeClr val="accent4">
                        <a:lumMod val="95000"/>
                        <a:lumOff val="5000"/>
                      </a:schemeClr>
                    </a:gs>
                    <a:gs pos="100000">
                      <a:schemeClr val="accent4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急轉彎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7535" y="1553254"/>
            <a:ext cx="3733800" cy="4143375"/>
          </a:xfrm>
          <a:prstGeom prst="rect">
            <a:avLst/>
          </a:prstGeom>
        </p:spPr>
      </p:pic>
      <p:sp>
        <p:nvSpPr>
          <p:cNvPr id="3" name="圓角矩形 2">
            <a:hlinkClick r:id="rId5" action="ppaction://hlinksldjump"/>
          </p:cNvPr>
          <p:cNvSpPr/>
          <p:nvPr/>
        </p:nvSpPr>
        <p:spPr>
          <a:xfrm>
            <a:off x="3572690" y="5590903"/>
            <a:ext cx="1985554" cy="84908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33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</a:t>
            </a:r>
            <a:r>
              <a:rPr lang="zh-TW" altLang="en-US" sz="4000" dirty="0">
                <a:solidFill>
                  <a:srgbClr val="FF33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357120805"/>
      </p:ext>
    </p:extLst>
  </p:cSld>
  <p:clrMapOvr>
    <a:masterClrMapping/>
  </p:clrMapOvr>
  <p:transition spd="med" advClick="0">
    <p:pull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771" y="391252"/>
            <a:ext cx="7316833" cy="3947991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7837" y="71782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我最喜歡</a:t>
            </a:r>
            <a:r>
              <a:rPr lang="zh-TW" altLang="en-US" sz="6000" dirty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喝</a:t>
            </a:r>
            <a:r>
              <a:rPr lang="zh-TW" altLang="en-US" sz="60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的飲料？</a:t>
            </a:r>
            <a:endParaRPr lang="zh-TW" altLang="en-US" sz="60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72690" y="5590903"/>
            <a:ext cx="1985554" cy="84908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33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黑咖啡</a:t>
            </a:r>
            <a:endParaRPr lang="zh-TW" altLang="en-US" sz="4000" dirty="0">
              <a:solidFill>
                <a:srgbClr val="FF3399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952771" y="5590903"/>
            <a:ext cx="1985554" cy="84908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33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珍奶</a:t>
            </a:r>
            <a:endParaRPr lang="zh-TW" altLang="en-US" sz="4000" dirty="0">
              <a:solidFill>
                <a:srgbClr val="FF3399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6" name="圓角矩形 5">
            <a:hlinkClick r:id="rId5" action="ppaction://hlinksldjump"/>
          </p:cNvPr>
          <p:cNvSpPr/>
          <p:nvPr/>
        </p:nvSpPr>
        <p:spPr>
          <a:xfrm>
            <a:off x="6385559" y="5590903"/>
            <a:ext cx="1985554" cy="84908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33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拿</a:t>
            </a:r>
            <a:r>
              <a:rPr lang="zh-TW" altLang="en-US" sz="4000" dirty="0">
                <a:solidFill>
                  <a:srgbClr val="FF33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鐵</a:t>
            </a:r>
          </a:p>
        </p:txBody>
      </p:sp>
    </p:spTree>
    <p:extLst>
      <p:ext uri="{BB962C8B-B14F-4D97-AF65-F5344CB8AC3E}">
        <p14:creationId xmlns:p14="http://schemas.microsoft.com/office/powerpoint/2010/main" val="3978742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type.wav"/>
          </p:stSnd>
        </p:sndAc>
      </p:transition>
    </mc:Choice>
    <mc:Fallback>
      <p:transition spd="slow" advClick="0">
        <p:blinds dir="vert"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7396" y="1603883"/>
            <a:ext cx="2937184" cy="3804140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718458" y="992777"/>
            <a:ext cx="4558938" cy="4232366"/>
          </a:xfrm>
          <a:prstGeom prst="irregularSeal2">
            <a:avLst/>
          </a:prstGeom>
          <a:gradFill flip="none" rotWithShape="1">
            <a:gsLst>
              <a:gs pos="0">
                <a:srgbClr val="FF0000"/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44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572690" y="5590903"/>
            <a:ext cx="1985554" cy="84908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33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重來</a:t>
            </a:r>
            <a:endParaRPr lang="zh-TW" altLang="en-US" sz="4000" dirty="0">
              <a:solidFill>
                <a:srgbClr val="FF3399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86905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248" y="898765"/>
            <a:ext cx="2986632" cy="4641247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4754880" y="1058092"/>
            <a:ext cx="3095897" cy="2272937"/>
          </a:xfrm>
          <a:prstGeom prst="wedgeRoundRectCallout">
            <a:avLst>
              <a:gd name="adj1" fmla="val -64293"/>
              <a:gd name="adj2" fmla="val 30891"/>
              <a:gd name="adj3" fmla="val 16667"/>
            </a:avLst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答對了！</a:t>
            </a:r>
            <a:endParaRPr lang="en-US" altLang="zh-TW" sz="3600" dirty="0" smtClean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叫</a:t>
            </a:r>
            <a:r>
              <a:rPr lang="zh-TW" altLang="en-US" sz="36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你第一名</a:t>
            </a:r>
            <a:r>
              <a:rPr lang="zh-TW" altLang="en-US" sz="36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！</a:t>
            </a: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762103" y="5540012"/>
            <a:ext cx="1985554" cy="849086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3399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  <a:endParaRPr lang="zh-TW" altLang="en-US" sz="4000" dirty="0">
              <a:solidFill>
                <a:srgbClr val="FF3399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9382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30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腦筋急轉彎</vt:lpstr>
      <vt:lpstr>我最喜歡喝的飲料？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腦筋急轉彎</dc:title>
  <dc:creator>Windows 使用者</dc:creator>
  <cp:lastModifiedBy>Windows 使用者</cp:lastModifiedBy>
  <cp:revision>12</cp:revision>
  <dcterms:created xsi:type="dcterms:W3CDTF">2019-11-05T02:37:22Z</dcterms:created>
  <dcterms:modified xsi:type="dcterms:W3CDTF">2019-11-19T02:53:26Z</dcterms:modified>
</cp:coreProperties>
</file>