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3259" y="1300786"/>
            <a:ext cx="6517482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3259" y="3886201"/>
            <a:ext cx="6517482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84E9B-400C-4748-920A-825F01A93433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B26AB-6D7F-4628-9A06-4073B2054C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0472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4289374"/>
            <a:ext cx="7773324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88558" y="698261"/>
            <a:ext cx="7366899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5108728"/>
            <a:ext cx="7773339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84E9B-400C-4748-920A-825F01A93433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B26AB-6D7F-4628-9A06-4073B2054C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30385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204821"/>
            <a:ext cx="7773339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84E9B-400C-4748-920A-825F01A93433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B26AB-6D7F-4628-9A06-4073B2054C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301323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872588"/>
            <a:ext cx="6977064" cy="272991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372797"/>
            <a:ext cx="7773339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84E9B-400C-4748-920A-825F01A93433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B26AB-6D7F-4628-9A06-4073B2054C2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737626" y="887859"/>
            <a:ext cx="546888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850130" y="3120015"/>
            <a:ext cx="553641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243941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2138722"/>
            <a:ext cx="7773339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662335"/>
            <a:ext cx="777333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84E9B-400C-4748-920A-825F01A93433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B26AB-6D7F-4628-9A06-4073B2054C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95576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1605094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3"/>
            <a:ext cx="2474232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31" y="2943356"/>
            <a:ext cx="2474232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9292" y="2367093"/>
            <a:ext cx="246864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12" y="2943356"/>
            <a:ext cx="2477513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367093"/>
            <a:ext cx="24786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9974" y="2943356"/>
            <a:ext cx="247869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84E9B-400C-4748-920A-825F01A93433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B26AB-6D7F-4628-9A06-4073B2054C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18778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31" y="610772"/>
            <a:ext cx="7773339" cy="1603922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31" y="4204820"/>
            <a:ext cx="247230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5331" y="2367093"/>
            <a:ext cx="2472307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31" y="4781082"/>
            <a:ext cx="2472307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69" y="4204820"/>
            <a:ext cx="247637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31011" y="2367093"/>
            <a:ext cx="2477514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781081"/>
            <a:ext cx="2477514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4204820"/>
            <a:ext cx="247551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79974" y="2367093"/>
            <a:ext cx="2478696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880" y="4781079"/>
            <a:ext cx="2478790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84E9B-400C-4748-920A-825F01A93433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B26AB-6D7F-4628-9A06-4073B2054C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9675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2367094"/>
            <a:ext cx="7773339" cy="342410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84E9B-400C-4748-920A-825F01A93433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B26AB-6D7F-4628-9A06-4073B2054C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90966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2"/>
            <a:ext cx="1914995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609602"/>
            <a:ext cx="5744043" cy="5181599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84E9B-400C-4748-920A-825F01A93433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B26AB-6D7F-4628-9A06-4073B2054C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23412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7772870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84E9B-400C-4748-920A-825F01A93433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B26AB-6D7F-4628-9A06-4073B2054C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83339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828564"/>
            <a:ext cx="7763814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3657458"/>
            <a:ext cx="7763814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84E9B-400C-4748-920A-825F01A93433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B26AB-6D7F-4628-9A06-4073B2054C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63927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3829520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629150" y="2367093"/>
            <a:ext cx="3829050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84E9B-400C-4748-920A-825F01A93433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B26AB-6D7F-4628-9A06-4073B2054C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14003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9746" y="2371018"/>
            <a:ext cx="3655106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685331" y="3051013"/>
            <a:ext cx="3829520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7317" y="2371018"/>
            <a:ext cx="3661353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629150" y="3051013"/>
            <a:ext cx="3829051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84E9B-400C-4748-920A-825F01A93433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B26AB-6D7F-4628-9A06-4073B2054C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935786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84E9B-400C-4748-920A-825F01A93433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B26AB-6D7F-4628-9A06-4073B2054C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61867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84E9B-400C-4748-920A-825F01A93433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B26AB-6D7F-4628-9A06-4073B2054C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85776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2951766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808547" y="609601"/>
            <a:ext cx="4650122" cy="518159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2632852"/>
            <a:ext cx="2951767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84E9B-400C-4748-920A-825F01A93433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B26AB-6D7F-4628-9A06-4073B2054C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22763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2" y="609600"/>
            <a:ext cx="4129618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04270" y="609601"/>
            <a:ext cx="3005851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632853"/>
            <a:ext cx="4129604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84E9B-400C-4748-920A-825F01A93433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B26AB-6D7F-4628-9A06-4073B2054C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80724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4"/>
            <a:ext cx="7773339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3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A4D84E9B-400C-4748-920A-825F01A93433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31" y="5883276"/>
            <a:ext cx="5004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73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E7DB26AB-6D7F-4628-9A06-4073B2054C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8580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0" r:id="rId12"/>
    <p:sldLayoutId id="2147483751" r:id="rId13"/>
    <p:sldLayoutId id="2147483752" r:id="rId14"/>
    <p:sldLayoutId id="2147483753" r:id="rId15"/>
    <p:sldLayoutId id="2147483754" r:id="rId16"/>
    <p:sldLayoutId id="2147483755" r:id="rId17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Relationship Id="rId4" Type="http://schemas.openxmlformats.org/officeDocument/2006/relationships/slide" Target="slide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78000"/>
                <a:shade val="100000"/>
                <a:hueMod val="136000"/>
                <a:satMod val="160000"/>
                <a:lumMod val="105000"/>
              </a:schemeClr>
            </a:gs>
            <a:gs pos="95000">
              <a:schemeClr val="bg2">
                <a:shade val="92000"/>
                <a:satMod val="170000"/>
                <a:lumMod val="96000"/>
              </a:schemeClr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646143" y="631582"/>
            <a:ext cx="7773338" cy="1596177"/>
          </a:xfrm>
          <a:ln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</a:ln>
        </p:spPr>
        <p:txBody>
          <a:bodyPr>
            <a:prstTxWarp prst="textCanDown">
              <a:avLst/>
            </a:prstTxWarp>
            <a:normAutofit/>
          </a:bodyPr>
          <a:lstStyle/>
          <a:p>
            <a:r>
              <a:rPr lang="zh-TW" altLang="en-US" sz="7200" b="1" cap="none" dirty="0" smtClean="0">
                <a:ln w="13462">
                  <a:solidFill>
                    <a:schemeClr val="accent4">
                      <a:lumMod val="75000"/>
                    </a:schemeClr>
                  </a:solidFill>
                  <a:prstDash val="solid"/>
                </a:ln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猜謎大挑戰</a:t>
            </a:r>
            <a:endParaRPr lang="zh-TW" altLang="en-US" sz="7200" b="1" cap="none" dirty="0">
              <a:ln w="13462">
                <a:solidFill>
                  <a:schemeClr val="accent4">
                    <a:lumMod val="75000"/>
                  </a:schemeClr>
                </a:solidFill>
                <a:prstDash val="solid"/>
              </a:ln>
              <a:solidFill>
                <a:schemeClr val="bg2">
                  <a:lumMod val="20000"/>
                  <a:lumOff val="80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2081" y="2227759"/>
            <a:ext cx="3436690" cy="4252790"/>
          </a:xfrm>
          <a:prstGeom prst="rect">
            <a:avLst/>
          </a:prstGeom>
        </p:spPr>
      </p:pic>
      <p:sp>
        <p:nvSpPr>
          <p:cNvPr id="3" name="橢圓 2">
            <a:hlinkClick r:id="rId4" action="ppaction://hlinksldjump"/>
          </p:cNvPr>
          <p:cNvSpPr/>
          <p:nvPr/>
        </p:nvSpPr>
        <p:spPr>
          <a:xfrm>
            <a:off x="1031966" y="4101738"/>
            <a:ext cx="2899954" cy="201168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文鼎海報體" panose="020B0609010101010101" pitchFamily="49" charset="-120"/>
                <a:ea typeface="文鼎海報體" panose="020B0609010101010101" pitchFamily="49" charset="-120"/>
              </a:rPr>
              <a:t>馬上開始</a:t>
            </a:r>
            <a:endParaRPr lang="zh-TW" altLang="en-US" sz="3200" dirty="0">
              <a:latin typeface="文鼎海報體" panose="020B0609010101010101" pitchFamily="49" charset="-120"/>
              <a:ea typeface="文鼎海報體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98724661"/>
      </p:ext>
    </p:extLst>
  </p:cSld>
  <p:clrMapOvr>
    <a:masterClrMapping/>
  </p:clrMapOvr>
  <p:transition spd="slow" advClick="0">
    <p:wipe/>
    <p:sndAc>
      <p:stSnd>
        <p:snd r:embed="rId2" name="click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84000"/>
                <a:shade val="100000"/>
                <a:hueMod val="92000"/>
                <a:satMod val="180000"/>
                <a:lumMod val="114000"/>
              </a:schemeClr>
            </a:gs>
            <a:gs pos="69700">
              <a:srgbClr val="8EBFE4"/>
            </a:gs>
            <a:gs pos="100000">
              <a:schemeClr val="bg2">
                <a:shade val="92000"/>
                <a:satMod val="170000"/>
                <a:lumMod val="96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966" y="857102"/>
            <a:ext cx="6844937" cy="3693367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400" dirty="0" smtClean="0">
                <a:solidFill>
                  <a:schemeClr val="bg1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猜</a:t>
            </a:r>
            <a:r>
              <a:rPr lang="zh-TW" altLang="en-US" sz="5400" dirty="0">
                <a:solidFill>
                  <a:schemeClr val="bg1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猜看</a:t>
            </a:r>
            <a:r>
              <a:rPr lang="zh-TW" altLang="en-US" sz="5400" dirty="0" smtClean="0">
                <a:solidFill>
                  <a:schemeClr val="bg1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我喜歡做什麼？</a:t>
            </a:r>
            <a:endParaRPr lang="zh-TW" altLang="en-US" sz="5400" dirty="0">
              <a:solidFill>
                <a:schemeClr val="bg1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4" name="橢圓 3">
            <a:hlinkClick r:id="" action="ppaction://hlinkshowjump?jump=nextslide"/>
          </p:cNvPr>
          <p:cNvSpPr/>
          <p:nvPr/>
        </p:nvSpPr>
        <p:spPr>
          <a:xfrm>
            <a:off x="910047" y="4789053"/>
            <a:ext cx="2259874" cy="1672046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跳舞</a:t>
            </a:r>
            <a:endParaRPr lang="zh-TW" altLang="en-US" sz="3200" dirty="0">
              <a:solidFill>
                <a:schemeClr val="tx2">
                  <a:lumMod val="60000"/>
                  <a:lumOff val="40000"/>
                </a:schemeClr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5" name="橢圓 4">
            <a:hlinkClick r:id="" action="ppaction://hlinkshowjump?jump=lastslide"/>
          </p:cNvPr>
          <p:cNvSpPr/>
          <p:nvPr/>
        </p:nvSpPr>
        <p:spPr>
          <a:xfrm>
            <a:off x="3566160" y="4863737"/>
            <a:ext cx="2124891" cy="1624149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畫畫</a:t>
            </a:r>
            <a:endParaRPr lang="zh-TW" altLang="en-US" sz="3200" dirty="0">
              <a:solidFill>
                <a:schemeClr val="tx2">
                  <a:lumMod val="60000"/>
                  <a:lumOff val="40000"/>
                </a:schemeClr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6" name="橢圓 5">
            <a:hlinkClick r:id="" action="ppaction://hlinkshowjump?jump=nextslide"/>
          </p:cNvPr>
          <p:cNvSpPr/>
          <p:nvPr/>
        </p:nvSpPr>
        <p:spPr>
          <a:xfrm>
            <a:off x="6087290" y="4863737"/>
            <a:ext cx="2133601" cy="1624149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solidFill>
                  <a:schemeClr val="tx1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  <a:hlinkClick r:id="" action="ppaction://hlinkshowjump?jump=nextslide"/>
              </a:rPr>
              <a:t>運動</a:t>
            </a:r>
            <a:endParaRPr lang="zh-TW" altLang="en-US" sz="3200" dirty="0">
              <a:solidFill>
                <a:schemeClr val="tx1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45461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00" advClick="0">
        <p14:warp dir="in"/>
        <p:sndAc>
          <p:stSnd>
            <p:snd r:embed="rId2" name="arrow.wav"/>
          </p:stSnd>
        </p:sndAc>
      </p:transition>
    </mc:Choice>
    <mc:Fallback>
      <p:transition spd="slow" advClick="0">
        <p:fade/>
        <p:sndAc>
          <p:stSnd>
            <p:snd r:embed="rId2" name="arrow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6503" y="2468987"/>
            <a:ext cx="3426171" cy="3434120"/>
          </a:xfrm>
          <a:prstGeom prst="rect">
            <a:avLst/>
          </a:prstGeom>
        </p:spPr>
      </p:pic>
      <p:sp>
        <p:nvSpPr>
          <p:cNvPr id="3" name="爆炸 1 2"/>
          <p:cNvSpPr/>
          <p:nvPr/>
        </p:nvSpPr>
        <p:spPr>
          <a:xfrm>
            <a:off x="1227908" y="888275"/>
            <a:ext cx="3592285" cy="3409406"/>
          </a:xfrm>
          <a:prstGeom prst="irregularSeal1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chemeClr val="bg1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請</a:t>
            </a:r>
            <a:r>
              <a:rPr lang="zh-TW" altLang="en-US" sz="2800" dirty="0" smtClean="0">
                <a:solidFill>
                  <a:schemeClr val="bg1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再試試看</a:t>
            </a:r>
            <a:endParaRPr lang="zh-TW" altLang="en-US" sz="2800" dirty="0">
              <a:solidFill>
                <a:schemeClr val="bg1"/>
              </a:solidFill>
              <a:latin typeface="文鼎新潮ＰＯＰ體P" panose="020B0602010101010101" pitchFamily="34" charset="-120"/>
              <a:ea typeface="文鼎新潮ＰＯＰ體P" panose="020B0602010101010101" pitchFamily="34" charset="-120"/>
            </a:endParaRPr>
          </a:p>
        </p:txBody>
      </p:sp>
      <p:sp>
        <p:nvSpPr>
          <p:cNvPr id="5" name="橢圓 4">
            <a:hlinkClick r:id="" action="ppaction://hlinkshowjump?jump=previousslide"/>
          </p:cNvPr>
          <p:cNvSpPr/>
          <p:nvPr/>
        </p:nvSpPr>
        <p:spPr>
          <a:xfrm>
            <a:off x="1985554" y="4781006"/>
            <a:ext cx="2560320" cy="1658983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chemeClr val="bg1"/>
                </a:solidFill>
                <a:latin typeface="文鼎ＰＯＰ－２" panose="020B0609010101010101" pitchFamily="49" charset="-120"/>
                <a:ea typeface="文鼎ＰＯＰ－２" panose="020B0609010101010101" pitchFamily="49" charset="-120"/>
              </a:rPr>
              <a:t>重</a:t>
            </a:r>
            <a:r>
              <a:rPr lang="zh-TW" altLang="en-US" sz="4000" dirty="0" smtClean="0">
                <a:latin typeface="文鼎ＰＯＰ－２" panose="020B0609010101010101" pitchFamily="49" charset="-120"/>
                <a:ea typeface="文鼎ＰＯＰ－２" panose="020B0609010101010101" pitchFamily="49" charset="-120"/>
              </a:rPr>
              <a:t>來</a:t>
            </a:r>
            <a:endParaRPr lang="zh-TW" altLang="en-US" sz="4000" dirty="0">
              <a:latin typeface="文鼎ＰＯＰ－２" panose="020B0609010101010101" pitchFamily="49" charset="-120"/>
              <a:ea typeface="文鼎ＰＯＰ－２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586755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 advClick="0">
        <p14:shred/>
        <p:sndAc>
          <p:stSnd>
            <p:snd r:embed="rId2" name="hammer.wav"/>
          </p:stSnd>
        </p:sndAc>
      </p:transition>
    </mc:Choice>
    <mc:Fallback>
      <p:transition spd="slow" advClick="0">
        <p:fade/>
        <p:sndAc>
          <p:stSnd>
            <p:snd r:embed="rId2" name="hamm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accent6">
              <a:lumMod val="40000"/>
              <a:lumOff val="6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0560" y="1913930"/>
            <a:ext cx="4271554" cy="4754114"/>
          </a:xfrm>
          <a:prstGeom prst="rect">
            <a:avLst/>
          </a:prstGeom>
        </p:spPr>
      </p:pic>
      <p:sp>
        <p:nvSpPr>
          <p:cNvPr id="3" name="橢圓形圖說文字 2"/>
          <p:cNvSpPr/>
          <p:nvPr/>
        </p:nvSpPr>
        <p:spPr>
          <a:xfrm>
            <a:off x="1476104" y="1188720"/>
            <a:ext cx="3540033" cy="2390503"/>
          </a:xfrm>
          <a:prstGeom prst="wedgeEllipseCallout">
            <a:avLst>
              <a:gd name="adj1" fmla="val 51276"/>
              <a:gd name="adj2" fmla="val 54839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真厲害</a:t>
            </a:r>
            <a:endParaRPr lang="zh-TW" altLang="en-US" sz="4800" dirty="0"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  <p:sp>
        <p:nvSpPr>
          <p:cNvPr id="4" name="橢圓 3">
            <a:hlinkClick r:id="" action="ppaction://hlinkshowjump?jump=endshow"/>
          </p:cNvPr>
          <p:cNvSpPr/>
          <p:nvPr/>
        </p:nvSpPr>
        <p:spPr>
          <a:xfrm>
            <a:off x="1476104" y="4467497"/>
            <a:ext cx="2468879" cy="173736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掰掰</a:t>
            </a:r>
            <a:endParaRPr lang="zh-TW" altLang="en-US" sz="48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865801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Click="0">
        <p14:doors dir="vert"/>
        <p:sndAc>
          <p:stSnd>
            <p:snd r:embed="rId2" name="applause.wav"/>
          </p:stSnd>
        </p:sndAc>
      </p:transition>
    </mc:Choice>
    <mc:Fallback>
      <p:transition spd="slow" advClick="0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小水滴">
  <a:themeElements>
    <a:clrScheme name="小水滴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小水滴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小水滴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sz="3200" dirty="0" smtClean="0">
            <a:solidFill>
              <a:schemeClr val="tx1"/>
            </a:solidFill>
            <a:latin typeface="文鼎俏黑體P" panose="020B0602010101010101" pitchFamily="34" charset="-120"/>
            <a:ea typeface="文鼎俏黑體P" panose="020B0602010101010101" pitchFamily="34" charset="-120"/>
            <a:hlinkClick xmlns:r="http://schemas.openxmlformats.org/officeDocument/2006/relationships" r:id=""/>
          </a:defRPr>
        </a:defPPr>
      </a:lstStyle>
      <a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a:style>
    </a:spDef>
  </a:objectDefaults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TM04033925[[fn=小水滴]]</Template>
  <TotalTime>93</TotalTime>
  <Words>25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4" baseType="lpstr">
      <vt:lpstr>Tw Cen MT</vt:lpstr>
      <vt:lpstr>文鼎ＰＯＰ－２</vt:lpstr>
      <vt:lpstr>文鼎中特廣告體</vt:lpstr>
      <vt:lpstr>文鼎俏黑體P</vt:lpstr>
      <vt:lpstr>文鼎海報體</vt:lpstr>
      <vt:lpstr>文鼎甜妞體P</vt:lpstr>
      <vt:lpstr>文鼎新潮ＰＯＰ體P</vt:lpstr>
      <vt:lpstr>新細明體</vt:lpstr>
      <vt:lpstr>Arial</vt:lpstr>
      <vt:lpstr>小水滴</vt:lpstr>
      <vt:lpstr>猜謎大挑戰</vt:lpstr>
      <vt:lpstr>猜猜看我喜歡做什麼？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猜謎大挑戰</dc:title>
  <dc:creator>Windows 使用者</dc:creator>
  <cp:lastModifiedBy>Windows 使用者</cp:lastModifiedBy>
  <cp:revision>10</cp:revision>
  <dcterms:created xsi:type="dcterms:W3CDTF">2019-11-05T02:40:20Z</dcterms:created>
  <dcterms:modified xsi:type="dcterms:W3CDTF">2019-11-19T03:01:48Z</dcterms:modified>
</cp:coreProperties>
</file>